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  <p:sldMasterId id="2147483649" r:id="rId2"/>
    <p:sldMasterId id="2147483653" r:id="rId3"/>
  </p:sldMasterIdLst>
  <p:notesMasterIdLst>
    <p:notesMasterId r:id="rId31"/>
  </p:notesMasterIdLst>
  <p:sldIdLst>
    <p:sldId id="256" r:id="rId4"/>
    <p:sldId id="425" r:id="rId5"/>
    <p:sldId id="426" r:id="rId6"/>
    <p:sldId id="450" r:id="rId7"/>
    <p:sldId id="433" r:id="rId8"/>
    <p:sldId id="434" r:id="rId9"/>
    <p:sldId id="435" r:id="rId10"/>
    <p:sldId id="436" r:id="rId11"/>
    <p:sldId id="437" r:id="rId12"/>
    <p:sldId id="438" r:id="rId13"/>
    <p:sldId id="439" r:id="rId14"/>
    <p:sldId id="440" r:id="rId15"/>
    <p:sldId id="441" r:id="rId16"/>
    <p:sldId id="442" r:id="rId17"/>
    <p:sldId id="448" r:id="rId18"/>
    <p:sldId id="449" r:id="rId19"/>
    <p:sldId id="451" r:id="rId20"/>
    <p:sldId id="458" r:id="rId21"/>
    <p:sldId id="452" r:id="rId22"/>
    <p:sldId id="453" r:id="rId23"/>
    <p:sldId id="454" r:id="rId24"/>
    <p:sldId id="455" r:id="rId25"/>
    <p:sldId id="459" r:id="rId26"/>
    <p:sldId id="447" r:id="rId27"/>
    <p:sldId id="445" r:id="rId28"/>
    <p:sldId id="446" r:id="rId29"/>
    <p:sldId id="444" r:id="rId30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rgbClr val="000000"/>
        </a:solidFill>
        <a:latin typeface="Times New Roman" charset="0"/>
        <a:ea typeface="ヒラギノ明朝 ProN W3" charset="0"/>
        <a:cs typeface="ヒラギノ明朝 ProN W3" charset="0"/>
        <a:sym typeface="Times New Roman" charset="0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rgbClr val="000000"/>
        </a:solidFill>
        <a:latin typeface="Times New Roman" charset="0"/>
        <a:ea typeface="ヒラギノ明朝 ProN W3" charset="0"/>
        <a:cs typeface="ヒラギノ明朝 ProN W3" charset="0"/>
        <a:sym typeface="Times New Roman" charset="0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rgbClr val="000000"/>
        </a:solidFill>
        <a:latin typeface="Times New Roman" charset="0"/>
        <a:ea typeface="ヒラギノ明朝 ProN W3" charset="0"/>
        <a:cs typeface="ヒラギノ明朝 ProN W3" charset="0"/>
        <a:sym typeface="Times New Roman" charset="0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rgbClr val="000000"/>
        </a:solidFill>
        <a:latin typeface="Times New Roman" charset="0"/>
        <a:ea typeface="ヒラギノ明朝 ProN W3" charset="0"/>
        <a:cs typeface="ヒラギノ明朝 ProN W3" charset="0"/>
        <a:sym typeface="Times New Roman" charset="0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rgbClr val="000000"/>
        </a:solidFill>
        <a:latin typeface="Times New Roman" charset="0"/>
        <a:ea typeface="ヒラギノ明朝 ProN W3" charset="0"/>
        <a:cs typeface="ヒラギノ明朝 ProN W3" charset="0"/>
        <a:sym typeface="Times New Roman" charset="0"/>
      </a:defRPr>
    </a:lvl5pPr>
    <a:lvl6pPr marL="2286000" algn="l" defTabSz="457200" rtl="0" eaLnBrk="1" latinLnBrk="0" hangingPunct="1">
      <a:defRPr sz="2400" kern="1200">
        <a:solidFill>
          <a:srgbClr val="000000"/>
        </a:solidFill>
        <a:latin typeface="Times New Roman" charset="0"/>
        <a:ea typeface="ヒラギノ明朝 ProN W3" charset="0"/>
        <a:cs typeface="ヒラギノ明朝 ProN W3" charset="0"/>
        <a:sym typeface="Times New Roman" charset="0"/>
      </a:defRPr>
    </a:lvl6pPr>
    <a:lvl7pPr marL="2743200" algn="l" defTabSz="457200" rtl="0" eaLnBrk="1" latinLnBrk="0" hangingPunct="1">
      <a:defRPr sz="2400" kern="1200">
        <a:solidFill>
          <a:srgbClr val="000000"/>
        </a:solidFill>
        <a:latin typeface="Times New Roman" charset="0"/>
        <a:ea typeface="ヒラギノ明朝 ProN W3" charset="0"/>
        <a:cs typeface="ヒラギノ明朝 ProN W3" charset="0"/>
        <a:sym typeface="Times New Roman" charset="0"/>
      </a:defRPr>
    </a:lvl7pPr>
    <a:lvl8pPr marL="3200400" algn="l" defTabSz="457200" rtl="0" eaLnBrk="1" latinLnBrk="0" hangingPunct="1">
      <a:defRPr sz="2400" kern="1200">
        <a:solidFill>
          <a:srgbClr val="000000"/>
        </a:solidFill>
        <a:latin typeface="Times New Roman" charset="0"/>
        <a:ea typeface="ヒラギノ明朝 ProN W3" charset="0"/>
        <a:cs typeface="ヒラギノ明朝 ProN W3" charset="0"/>
        <a:sym typeface="Times New Roman" charset="0"/>
      </a:defRPr>
    </a:lvl8pPr>
    <a:lvl9pPr marL="3657600" algn="l" defTabSz="457200" rtl="0" eaLnBrk="1" latinLnBrk="0" hangingPunct="1">
      <a:defRPr sz="2400" kern="1200">
        <a:solidFill>
          <a:srgbClr val="000000"/>
        </a:solidFill>
        <a:latin typeface="Times New Roman" charset="0"/>
        <a:ea typeface="ヒラギノ明朝 ProN W3" charset="0"/>
        <a:cs typeface="ヒラギノ明朝 ProN W3" charset="0"/>
        <a:sym typeface="Times New Roman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5" d="100"/>
          <a:sy n="75" d="100"/>
        </p:scale>
        <p:origin x="-2028" y="-75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theme" Target="theme/theme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presProps" Target="pres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E140B9B-15EF-42D1-BCCE-AE62D329220F}" type="doc">
      <dgm:prSet loTypeId="urn:microsoft.com/office/officeart/2005/8/layout/hProcess4" loCatId="process" qsTypeId="urn:microsoft.com/office/officeart/2005/8/quickstyle/simple5" qsCatId="simple" csTypeId="urn:microsoft.com/office/officeart/2005/8/colors/colorful5" csCatId="colorful" phldr="1"/>
      <dgm:spPr/>
    </dgm:pt>
    <dgm:pt modelId="{FCA340D0-83CD-4589-8793-C51720BF13A1}">
      <dgm:prSet phldrT="[Testo]" custT="1"/>
      <dgm:spPr/>
      <dgm:t>
        <a:bodyPr/>
        <a:lstStyle/>
        <a:p>
          <a:r>
            <a:rPr lang="it-IT" sz="2200" dirty="0" smtClean="0">
              <a:solidFill>
                <a:srgbClr val="00206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Supportare</a:t>
          </a:r>
          <a:endParaRPr lang="en-GB" sz="2200" i="1" dirty="0">
            <a:solidFill>
              <a:srgbClr val="002060"/>
            </a:solidFill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gm:t>
    </dgm:pt>
    <dgm:pt modelId="{EC0E55E0-DF62-4B49-AAE7-5F87FF8B2E5D}" type="parTrans" cxnId="{57D898A9-8513-48A4-BFA5-475179318A75}">
      <dgm:prSet/>
      <dgm:spPr/>
      <dgm:t>
        <a:bodyPr/>
        <a:lstStyle/>
        <a:p>
          <a:endParaRPr lang="en-GB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gm:t>
    </dgm:pt>
    <dgm:pt modelId="{3D19CEAA-A351-4D86-8ECC-B7B72F600173}" type="sibTrans" cxnId="{57D898A9-8513-48A4-BFA5-475179318A75}">
      <dgm:prSet/>
      <dgm:spPr/>
      <dgm:t>
        <a:bodyPr/>
        <a:lstStyle/>
        <a:p>
          <a:endParaRPr lang="en-GB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gm:t>
    </dgm:pt>
    <dgm:pt modelId="{353FCD4C-285A-4A71-9ABE-4F4131887F6B}">
      <dgm:prSet phldrT="[Testo]" custT="1"/>
      <dgm:spPr>
        <a:solidFill>
          <a:schemeClr val="accent2"/>
        </a:solidFill>
      </dgm:spPr>
      <dgm:t>
        <a:bodyPr/>
        <a:lstStyle/>
        <a:p>
          <a:r>
            <a:rPr lang="it-IT" sz="2200" dirty="0" smtClean="0">
              <a:solidFill>
                <a:srgbClr val="00206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Monitorare</a:t>
          </a:r>
          <a:endParaRPr lang="en-GB" sz="2200" dirty="0">
            <a:solidFill>
              <a:srgbClr val="002060"/>
            </a:solidFill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gm:t>
    </dgm:pt>
    <dgm:pt modelId="{733E2A1B-7356-4B94-99BF-7E67CD9B0D11}" type="parTrans" cxnId="{476648C8-6E2B-4614-8118-BC0495023331}">
      <dgm:prSet/>
      <dgm:spPr/>
      <dgm:t>
        <a:bodyPr/>
        <a:lstStyle/>
        <a:p>
          <a:endParaRPr lang="en-GB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gm:t>
    </dgm:pt>
    <dgm:pt modelId="{96316A7F-1DA5-4D38-81EB-0FA2355F011A}" type="sibTrans" cxnId="{476648C8-6E2B-4614-8118-BC0495023331}">
      <dgm:prSet/>
      <dgm:spPr>
        <a:solidFill>
          <a:schemeClr val="accent2"/>
        </a:solidFill>
      </dgm:spPr>
      <dgm:t>
        <a:bodyPr/>
        <a:lstStyle/>
        <a:p>
          <a:endParaRPr lang="en-GB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gm:t>
    </dgm:pt>
    <dgm:pt modelId="{6AE95651-E4D3-40A5-9924-9BB2085303FF}">
      <dgm:prSet phldrT="[Testo]" custT="1"/>
      <dgm:spPr/>
      <dgm:t>
        <a:bodyPr/>
        <a:lstStyle/>
        <a:p>
          <a:r>
            <a:rPr lang="it-IT" sz="2200" dirty="0" smtClean="0">
              <a:solidFill>
                <a:srgbClr val="00206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Diffondere</a:t>
          </a:r>
          <a:endParaRPr lang="en-GB" sz="2200" dirty="0">
            <a:solidFill>
              <a:srgbClr val="002060"/>
            </a:solidFill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gm:t>
    </dgm:pt>
    <dgm:pt modelId="{FDB30E25-CD74-42C6-8F50-8B8BF3181EDB}" type="parTrans" cxnId="{19EF0935-341A-4173-89DA-FB330C85BE54}">
      <dgm:prSet/>
      <dgm:spPr/>
      <dgm:t>
        <a:bodyPr/>
        <a:lstStyle/>
        <a:p>
          <a:endParaRPr lang="en-GB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gm:t>
    </dgm:pt>
    <dgm:pt modelId="{EDC8C8BB-0619-4116-98B5-215954B12ECF}" type="sibTrans" cxnId="{19EF0935-341A-4173-89DA-FB330C85BE54}">
      <dgm:prSet/>
      <dgm:spPr/>
      <dgm:t>
        <a:bodyPr/>
        <a:lstStyle/>
        <a:p>
          <a:endParaRPr lang="en-GB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gm:t>
    </dgm:pt>
    <dgm:pt modelId="{CC1F05A4-E065-482D-B66B-6280948FCE69}">
      <dgm:prSet/>
      <dgm:spPr/>
      <dgm:t>
        <a:bodyPr anchor="ctr" anchorCtr="0"/>
        <a:lstStyle/>
        <a:p>
          <a:r>
            <a:rPr lang="it-IT" dirty="0" smtClean="0">
              <a:solidFill>
                <a:srgbClr val="00206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Le Regioni e gli Uffici giudiziari delle ROC e delle altre regioni  italiane che partecipano al progetto </a:t>
          </a:r>
          <a:r>
            <a:rPr lang="it-IT" i="1" dirty="0" smtClean="0">
              <a:solidFill>
                <a:srgbClr val="00206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Best </a:t>
          </a:r>
          <a:r>
            <a:rPr lang="it-IT" i="1" dirty="0" err="1" smtClean="0">
              <a:solidFill>
                <a:srgbClr val="00206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practices</a:t>
          </a:r>
          <a:endParaRPr lang="en-GB" dirty="0">
            <a:solidFill>
              <a:srgbClr val="002060"/>
            </a:solidFill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gm:t>
    </dgm:pt>
    <dgm:pt modelId="{ED0D9AFF-795E-47F8-A9D7-60FA45C47037}" type="parTrans" cxnId="{D5D7A4CE-3B77-4351-9398-C4DB44053BE8}">
      <dgm:prSet/>
      <dgm:spPr/>
      <dgm:t>
        <a:bodyPr/>
        <a:lstStyle/>
        <a:p>
          <a:endParaRPr lang="en-GB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gm:t>
    </dgm:pt>
    <dgm:pt modelId="{238ABB1A-7665-4754-9D29-A82A6BD8EC34}" type="sibTrans" cxnId="{D5D7A4CE-3B77-4351-9398-C4DB44053BE8}">
      <dgm:prSet/>
      <dgm:spPr/>
      <dgm:t>
        <a:bodyPr/>
        <a:lstStyle/>
        <a:p>
          <a:endParaRPr lang="en-GB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gm:t>
    </dgm:pt>
    <dgm:pt modelId="{E7FCBA4E-E5A1-4DF6-AA57-45CDAF63E2D9}">
      <dgm:prSet/>
      <dgm:spPr>
        <a:ln>
          <a:solidFill>
            <a:schemeClr val="accent2"/>
          </a:solidFill>
        </a:ln>
      </dgm:spPr>
      <dgm:t>
        <a:bodyPr anchor="ctr" anchorCtr="0"/>
        <a:lstStyle/>
        <a:p>
          <a:r>
            <a:rPr lang="it-IT" dirty="0" smtClean="0">
              <a:solidFill>
                <a:srgbClr val="00206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I risultati raggiunti dal progetto </a:t>
          </a:r>
          <a:r>
            <a:rPr lang="it-IT" i="1" dirty="0" smtClean="0">
              <a:solidFill>
                <a:srgbClr val="00206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Best </a:t>
          </a:r>
          <a:r>
            <a:rPr lang="it-IT" i="1" dirty="0" err="1" smtClean="0">
              <a:solidFill>
                <a:srgbClr val="00206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practices</a:t>
          </a:r>
          <a:r>
            <a:rPr lang="it-IT" dirty="0" smtClean="0">
              <a:solidFill>
                <a:srgbClr val="00206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 attraverso un sistema di monitoraggio</a:t>
          </a:r>
          <a:endParaRPr lang="en-GB" dirty="0">
            <a:solidFill>
              <a:srgbClr val="002060"/>
            </a:solidFill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gm:t>
    </dgm:pt>
    <dgm:pt modelId="{D50D12BA-7842-42A9-959F-D56F16A8B68A}" type="parTrans" cxnId="{58BDD55C-23F1-44F0-A78B-5BF6045BF677}">
      <dgm:prSet/>
      <dgm:spPr/>
      <dgm:t>
        <a:bodyPr/>
        <a:lstStyle/>
        <a:p>
          <a:endParaRPr lang="en-GB"/>
        </a:p>
      </dgm:t>
    </dgm:pt>
    <dgm:pt modelId="{A5F4C36D-D779-4665-AC33-36837EFA2A4A}" type="sibTrans" cxnId="{58BDD55C-23F1-44F0-A78B-5BF6045BF677}">
      <dgm:prSet/>
      <dgm:spPr/>
      <dgm:t>
        <a:bodyPr/>
        <a:lstStyle/>
        <a:p>
          <a:endParaRPr lang="en-GB"/>
        </a:p>
      </dgm:t>
    </dgm:pt>
    <dgm:pt modelId="{57BBDCF8-D46E-49D5-9276-2D1A59271D89}">
      <dgm:prSet/>
      <dgm:spPr/>
      <dgm:t>
        <a:bodyPr anchor="ctr" anchorCtr="0"/>
        <a:lstStyle/>
        <a:p>
          <a:r>
            <a:rPr lang="it-IT" dirty="0" smtClean="0">
              <a:solidFill>
                <a:srgbClr val="00206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Attraverso la progettazione e realizzazione di interventi di divulgazione dei progetti, delle esperienze e dei risultati</a:t>
          </a:r>
          <a:endParaRPr lang="en-GB" dirty="0">
            <a:solidFill>
              <a:srgbClr val="002060"/>
            </a:solidFill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gm:t>
    </dgm:pt>
    <dgm:pt modelId="{2C09BD17-AA6A-4B10-BEA5-B415B4E1467F}" type="parTrans" cxnId="{77DB1EFE-1CB2-419A-9108-EE93116B7807}">
      <dgm:prSet/>
      <dgm:spPr/>
      <dgm:t>
        <a:bodyPr/>
        <a:lstStyle/>
        <a:p>
          <a:endParaRPr lang="en-GB"/>
        </a:p>
      </dgm:t>
    </dgm:pt>
    <dgm:pt modelId="{AC662D98-BB87-41AA-B08C-9778A418786A}" type="sibTrans" cxnId="{77DB1EFE-1CB2-419A-9108-EE93116B7807}">
      <dgm:prSet/>
      <dgm:spPr/>
      <dgm:t>
        <a:bodyPr/>
        <a:lstStyle/>
        <a:p>
          <a:endParaRPr lang="en-GB"/>
        </a:p>
      </dgm:t>
    </dgm:pt>
    <dgm:pt modelId="{ACDAF30B-23BC-45A1-B1D9-03C99DA18F24}" type="pres">
      <dgm:prSet presAssocID="{5E140B9B-15EF-42D1-BCCE-AE62D329220F}" presName="Name0" presStyleCnt="0">
        <dgm:presLayoutVars>
          <dgm:dir/>
          <dgm:animLvl val="lvl"/>
          <dgm:resizeHandles val="exact"/>
        </dgm:presLayoutVars>
      </dgm:prSet>
      <dgm:spPr/>
    </dgm:pt>
    <dgm:pt modelId="{BB6C95A9-6CF9-463E-A1A5-ABE4ABF43B8D}" type="pres">
      <dgm:prSet presAssocID="{5E140B9B-15EF-42D1-BCCE-AE62D329220F}" presName="tSp" presStyleCnt="0"/>
      <dgm:spPr/>
    </dgm:pt>
    <dgm:pt modelId="{61A8A1DC-549C-42E8-85A8-F3430B699696}" type="pres">
      <dgm:prSet presAssocID="{5E140B9B-15EF-42D1-BCCE-AE62D329220F}" presName="bSp" presStyleCnt="0"/>
      <dgm:spPr/>
    </dgm:pt>
    <dgm:pt modelId="{B23EBA27-EC1E-41B3-9D50-8C0DE4D355D2}" type="pres">
      <dgm:prSet presAssocID="{5E140B9B-15EF-42D1-BCCE-AE62D329220F}" presName="process" presStyleCnt="0"/>
      <dgm:spPr/>
    </dgm:pt>
    <dgm:pt modelId="{23D17C64-EBC5-4BBA-93FD-FB22ECA643D4}" type="pres">
      <dgm:prSet presAssocID="{FCA340D0-83CD-4589-8793-C51720BF13A1}" presName="composite1" presStyleCnt="0"/>
      <dgm:spPr/>
    </dgm:pt>
    <dgm:pt modelId="{BCD0C5AF-9A5B-4A27-ADA5-B9BC62DC2EEE}" type="pres">
      <dgm:prSet presAssocID="{FCA340D0-83CD-4589-8793-C51720BF13A1}" presName="dummyNode1" presStyleLbl="node1" presStyleIdx="0" presStyleCnt="3"/>
      <dgm:spPr/>
    </dgm:pt>
    <dgm:pt modelId="{9446C74E-688C-493F-9B9B-751F3B2EE547}" type="pres">
      <dgm:prSet presAssocID="{FCA340D0-83CD-4589-8793-C51720BF13A1}" presName="childNode1" presStyleLbl="bgAcc1" presStyleIdx="0" presStyleCnt="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EA0677B7-D38D-46EE-81E3-335ED07BD3A5}" type="pres">
      <dgm:prSet presAssocID="{FCA340D0-83CD-4589-8793-C51720BF13A1}" presName="childNode1tx" presStyleLbl="bgAcc1" presStyleIdx="0" presStyleCnt="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29175E80-CC5B-463C-A39D-62B65B7394CC}" type="pres">
      <dgm:prSet presAssocID="{FCA340D0-83CD-4589-8793-C51720BF13A1}" presName="parentNode1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DB194778-954C-4F1E-AD09-762933616537}" type="pres">
      <dgm:prSet presAssocID="{FCA340D0-83CD-4589-8793-C51720BF13A1}" presName="connSite1" presStyleCnt="0"/>
      <dgm:spPr/>
    </dgm:pt>
    <dgm:pt modelId="{CC39E21D-E124-4AC3-B1C7-976C6B50951E}" type="pres">
      <dgm:prSet presAssocID="{3D19CEAA-A351-4D86-8ECC-B7B72F600173}" presName="Name9" presStyleLbl="sibTrans2D1" presStyleIdx="0" presStyleCnt="2"/>
      <dgm:spPr/>
      <dgm:t>
        <a:bodyPr/>
        <a:lstStyle/>
        <a:p>
          <a:endParaRPr lang="it-IT"/>
        </a:p>
      </dgm:t>
    </dgm:pt>
    <dgm:pt modelId="{284C25E2-CF86-4B8A-8E9C-F4D8A242B42F}" type="pres">
      <dgm:prSet presAssocID="{353FCD4C-285A-4A71-9ABE-4F4131887F6B}" presName="composite2" presStyleCnt="0"/>
      <dgm:spPr/>
    </dgm:pt>
    <dgm:pt modelId="{8F6C1654-BF03-4B27-9335-63149D3B17A4}" type="pres">
      <dgm:prSet presAssocID="{353FCD4C-285A-4A71-9ABE-4F4131887F6B}" presName="dummyNode2" presStyleLbl="node1" presStyleIdx="0" presStyleCnt="3"/>
      <dgm:spPr/>
    </dgm:pt>
    <dgm:pt modelId="{EA27F63B-9041-4897-80F0-CC0BC86ECE5D}" type="pres">
      <dgm:prSet presAssocID="{353FCD4C-285A-4A71-9ABE-4F4131887F6B}" presName="childNode2" presStyleLbl="bgAcc1" presStyleIdx="1" presStyleCnt="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12F9B89A-951D-429B-A871-B8EC0768B56F}" type="pres">
      <dgm:prSet presAssocID="{353FCD4C-285A-4A71-9ABE-4F4131887F6B}" presName="childNode2tx" presStyleLbl="bgAcc1" presStyleIdx="1" presStyleCnt="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EF269352-2815-4FBA-9141-CAD3C74738B7}" type="pres">
      <dgm:prSet presAssocID="{353FCD4C-285A-4A71-9ABE-4F4131887F6B}" presName="parentNode2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E2DAC8D7-2643-41FB-B7A0-E620FBC51731}" type="pres">
      <dgm:prSet presAssocID="{353FCD4C-285A-4A71-9ABE-4F4131887F6B}" presName="connSite2" presStyleCnt="0"/>
      <dgm:spPr/>
    </dgm:pt>
    <dgm:pt modelId="{89AB1C5F-5EF9-4180-9950-DF78923A25FA}" type="pres">
      <dgm:prSet presAssocID="{96316A7F-1DA5-4D38-81EB-0FA2355F011A}" presName="Name18" presStyleLbl="sibTrans2D1" presStyleIdx="1" presStyleCnt="2"/>
      <dgm:spPr/>
      <dgm:t>
        <a:bodyPr/>
        <a:lstStyle/>
        <a:p>
          <a:endParaRPr lang="it-IT"/>
        </a:p>
      </dgm:t>
    </dgm:pt>
    <dgm:pt modelId="{44FDE96F-8698-4D93-8281-184C8F6B46E2}" type="pres">
      <dgm:prSet presAssocID="{6AE95651-E4D3-40A5-9924-9BB2085303FF}" presName="composite1" presStyleCnt="0"/>
      <dgm:spPr/>
    </dgm:pt>
    <dgm:pt modelId="{2B8ADC80-FEA2-4F07-B4FF-8093A242DD5F}" type="pres">
      <dgm:prSet presAssocID="{6AE95651-E4D3-40A5-9924-9BB2085303FF}" presName="dummyNode1" presStyleLbl="node1" presStyleIdx="1" presStyleCnt="3"/>
      <dgm:spPr/>
    </dgm:pt>
    <dgm:pt modelId="{BB86A0CC-B11D-4CD5-94D4-74BD44C64BC5}" type="pres">
      <dgm:prSet presAssocID="{6AE95651-E4D3-40A5-9924-9BB2085303FF}" presName="childNode1" presStyleLbl="bgAcc1" presStyleIdx="2" presStyleCnt="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1F3905D1-8495-473F-8804-4F9F43AC25C1}" type="pres">
      <dgm:prSet presAssocID="{6AE95651-E4D3-40A5-9924-9BB2085303FF}" presName="childNode1tx" presStyleLbl="bgAcc1" presStyleIdx="2" presStyleCnt="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A10E2819-9F09-45B3-AD4B-0D1F2BD24EE4}" type="pres">
      <dgm:prSet presAssocID="{6AE95651-E4D3-40A5-9924-9BB2085303FF}" presName="parentNode1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055E09A3-574F-4AFD-8EC2-6F5AD3E6E2C1}" type="pres">
      <dgm:prSet presAssocID="{6AE95651-E4D3-40A5-9924-9BB2085303FF}" presName="connSite1" presStyleCnt="0"/>
      <dgm:spPr/>
    </dgm:pt>
  </dgm:ptLst>
  <dgm:cxnLst>
    <dgm:cxn modelId="{4103CEDA-3AB5-BD46-A841-AC8CBDA8D323}" type="presOf" srcId="{96316A7F-1DA5-4D38-81EB-0FA2355F011A}" destId="{89AB1C5F-5EF9-4180-9950-DF78923A25FA}" srcOrd="0" destOrd="0" presId="urn:microsoft.com/office/officeart/2005/8/layout/hProcess4"/>
    <dgm:cxn modelId="{736AF321-4AE3-FF40-9DAE-59494254B443}" type="presOf" srcId="{CC1F05A4-E065-482D-B66B-6280948FCE69}" destId="{9446C74E-688C-493F-9B9B-751F3B2EE547}" srcOrd="0" destOrd="0" presId="urn:microsoft.com/office/officeart/2005/8/layout/hProcess4"/>
    <dgm:cxn modelId="{58BDD55C-23F1-44F0-A78B-5BF6045BF677}" srcId="{353FCD4C-285A-4A71-9ABE-4F4131887F6B}" destId="{E7FCBA4E-E5A1-4DF6-AA57-45CDAF63E2D9}" srcOrd="0" destOrd="0" parTransId="{D50D12BA-7842-42A9-959F-D56F16A8B68A}" sibTransId="{A5F4C36D-D779-4665-AC33-36837EFA2A4A}"/>
    <dgm:cxn modelId="{77DB1EFE-1CB2-419A-9108-EE93116B7807}" srcId="{6AE95651-E4D3-40A5-9924-9BB2085303FF}" destId="{57BBDCF8-D46E-49D5-9276-2D1A59271D89}" srcOrd="0" destOrd="0" parTransId="{2C09BD17-AA6A-4B10-BEA5-B415B4E1467F}" sibTransId="{AC662D98-BB87-41AA-B08C-9778A418786A}"/>
    <dgm:cxn modelId="{289DED1A-6EEA-AC4D-9BF6-4F7A4382839F}" type="presOf" srcId="{6AE95651-E4D3-40A5-9924-9BB2085303FF}" destId="{A10E2819-9F09-45B3-AD4B-0D1F2BD24EE4}" srcOrd="0" destOrd="0" presId="urn:microsoft.com/office/officeart/2005/8/layout/hProcess4"/>
    <dgm:cxn modelId="{E23AF4AB-D3FC-594E-B50B-819DEEAA9B8C}" type="presOf" srcId="{E7FCBA4E-E5A1-4DF6-AA57-45CDAF63E2D9}" destId="{12F9B89A-951D-429B-A871-B8EC0768B56F}" srcOrd="1" destOrd="0" presId="urn:microsoft.com/office/officeart/2005/8/layout/hProcess4"/>
    <dgm:cxn modelId="{D5D7A4CE-3B77-4351-9398-C4DB44053BE8}" srcId="{FCA340D0-83CD-4589-8793-C51720BF13A1}" destId="{CC1F05A4-E065-482D-B66B-6280948FCE69}" srcOrd="0" destOrd="0" parTransId="{ED0D9AFF-795E-47F8-A9D7-60FA45C47037}" sibTransId="{238ABB1A-7665-4754-9D29-A82A6BD8EC34}"/>
    <dgm:cxn modelId="{3335BC2A-E0DF-F346-8536-FB55809D6EA8}" type="presOf" srcId="{353FCD4C-285A-4A71-9ABE-4F4131887F6B}" destId="{EF269352-2815-4FBA-9141-CAD3C74738B7}" srcOrd="0" destOrd="0" presId="urn:microsoft.com/office/officeart/2005/8/layout/hProcess4"/>
    <dgm:cxn modelId="{B9FBAF31-5C5E-0042-8EA9-55B522467E18}" type="presOf" srcId="{FCA340D0-83CD-4589-8793-C51720BF13A1}" destId="{29175E80-CC5B-463C-A39D-62B65B7394CC}" srcOrd="0" destOrd="0" presId="urn:microsoft.com/office/officeart/2005/8/layout/hProcess4"/>
    <dgm:cxn modelId="{1A0F9E4B-501E-5244-B003-2F854F93C93F}" type="presOf" srcId="{57BBDCF8-D46E-49D5-9276-2D1A59271D89}" destId="{BB86A0CC-B11D-4CD5-94D4-74BD44C64BC5}" srcOrd="0" destOrd="0" presId="urn:microsoft.com/office/officeart/2005/8/layout/hProcess4"/>
    <dgm:cxn modelId="{57D898A9-8513-48A4-BFA5-475179318A75}" srcId="{5E140B9B-15EF-42D1-BCCE-AE62D329220F}" destId="{FCA340D0-83CD-4589-8793-C51720BF13A1}" srcOrd="0" destOrd="0" parTransId="{EC0E55E0-DF62-4B49-AAE7-5F87FF8B2E5D}" sibTransId="{3D19CEAA-A351-4D86-8ECC-B7B72F600173}"/>
    <dgm:cxn modelId="{E10CEA76-D15D-FE4B-B0D2-57F4C70FA448}" type="presOf" srcId="{5E140B9B-15EF-42D1-BCCE-AE62D329220F}" destId="{ACDAF30B-23BC-45A1-B1D9-03C99DA18F24}" srcOrd="0" destOrd="0" presId="urn:microsoft.com/office/officeart/2005/8/layout/hProcess4"/>
    <dgm:cxn modelId="{19EF0935-341A-4173-89DA-FB330C85BE54}" srcId="{5E140B9B-15EF-42D1-BCCE-AE62D329220F}" destId="{6AE95651-E4D3-40A5-9924-9BB2085303FF}" srcOrd="2" destOrd="0" parTransId="{FDB30E25-CD74-42C6-8F50-8B8BF3181EDB}" sibTransId="{EDC8C8BB-0619-4116-98B5-215954B12ECF}"/>
    <dgm:cxn modelId="{476648C8-6E2B-4614-8118-BC0495023331}" srcId="{5E140B9B-15EF-42D1-BCCE-AE62D329220F}" destId="{353FCD4C-285A-4A71-9ABE-4F4131887F6B}" srcOrd="1" destOrd="0" parTransId="{733E2A1B-7356-4B94-99BF-7E67CD9B0D11}" sibTransId="{96316A7F-1DA5-4D38-81EB-0FA2355F011A}"/>
    <dgm:cxn modelId="{39936040-8A7A-7F40-A133-062DBC0F500C}" type="presOf" srcId="{3D19CEAA-A351-4D86-8ECC-B7B72F600173}" destId="{CC39E21D-E124-4AC3-B1C7-976C6B50951E}" srcOrd="0" destOrd="0" presId="urn:microsoft.com/office/officeart/2005/8/layout/hProcess4"/>
    <dgm:cxn modelId="{4E19868F-31B7-1F4A-ABE8-F08997982CA3}" type="presOf" srcId="{CC1F05A4-E065-482D-B66B-6280948FCE69}" destId="{EA0677B7-D38D-46EE-81E3-335ED07BD3A5}" srcOrd="1" destOrd="0" presId="urn:microsoft.com/office/officeart/2005/8/layout/hProcess4"/>
    <dgm:cxn modelId="{3B9B8FB9-ABC3-1C40-BFF3-5537B569F3C2}" type="presOf" srcId="{E7FCBA4E-E5A1-4DF6-AA57-45CDAF63E2D9}" destId="{EA27F63B-9041-4897-80F0-CC0BC86ECE5D}" srcOrd="0" destOrd="0" presId="urn:microsoft.com/office/officeart/2005/8/layout/hProcess4"/>
    <dgm:cxn modelId="{42819253-8ECD-CD4C-99FD-3CF025F99FCF}" type="presOf" srcId="{57BBDCF8-D46E-49D5-9276-2D1A59271D89}" destId="{1F3905D1-8495-473F-8804-4F9F43AC25C1}" srcOrd="1" destOrd="0" presId="urn:microsoft.com/office/officeart/2005/8/layout/hProcess4"/>
    <dgm:cxn modelId="{7FF36F7E-7DE4-654A-9ECD-09DFC9ECA991}" type="presParOf" srcId="{ACDAF30B-23BC-45A1-B1D9-03C99DA18F24}" destId="{BB6C95A9-6CF9-463E-A1A5-ABE4ABF43B8D}" srcOrd="0" destOrd="0" presId="urn:microsoft.com/office/officeart/2005/8/layout/hProcess4"/>
    <dgm:cxn modelId="{1B4674C2-F8CE-2144-AA08-1AD5B63ABD6C}" type="presParOf" srcId="{ACDAF30B-23BC-45A1-B1D9-03C99DA18F24}" destId="{61A8A1DC-549C-42E8-85A8-F3430B699696}" srcOrd="1" destOrd="0" presId="urn:microsoft.com/office/officeart/2005/8/layout/hProcess4"/>
    <dgm:cxn modelId="{4E6D14D2-BF24-9840-8707-173F380C52CB}" type="presParOf" srcId="{ACDAF30B-23BC-45A1-B1D9-03C99DA18F24}" destId="{B23EBA27-EC1E-41B3-9D50-8C0DE4D355D2}" srcOrd="2" destOrd="0" presId="urn:microsoft.com/office/officeart/2005/8/layout/hProcess4"/>
    <dgm:cxn modelId="{084749F6-E3E0-7A47-BB21-D44B6EA71C3C}" type="presParOf" srcId="{B23EBA27-EC1E-41B3-9D50-8C0DE4D355D2}" destId="{23D17C64-EBC5-4BBA-93FD-FB22ECA643D4}" srcOrd="0" destOrd="0" presId="urn:microsoft.com/office/officeart/2005/8/layout/hProcess4"/>
    <dgm:cxn modelId="{714C26A3-FB91-D442-B4B2-3D0713672901}" type="presParOf" srcId="{23D17C64-EBC5-4BBA-93FD-FB22ECA643D4}" destId="{BCD0C5AF-9A5B-4A27-ADA5-B9BC62DC2EEE}" srcOrd="0" destOrd="0" presId="urn:microsoft.com/office/officeart/2005/8/layout/hProcess4"/>
    <dgm:cxn modelId="{E0122FB4-5FDE-2947-9BD7-FC45D12E1FD4}" type="presParOf" srcId="{23D17C64-EBC5-4BBA-93FD-FB22ECA643D4}" destId="{9446C74E-688C-493F-9B9B-751F3B2EE547}" srcOrd="1" destOrd="0" presId="urn:microsoft.com/office/officeart/2005/8/layout/hProcess4"/>
    <dgm:cxn modelId="{91E2B070-4CB1-D74F-8829-EED48A83C77D}" type="presParOf" srcId="{23D17C64-EBC5-4BBA-93FD-FB22ECA643D4}" destId="{EA0677B7-D38D-46EE-81E3-335ED07BD3A5}" srcOrd="2" destOrd="0" presId="urn:microsoft.com/office/officeart/2005/8/layout/hProcess4"/>
    <dgm:cxn modelId="{78BEBD17-9F3F-5046-AAA4-048C1CA535FF}" type="presParOf" srcId="{23D17C64-EBC5-4BBA-93FD-FB22ECA643D4}" destId="{29175E80-CC5B-463C-A39D-62B65B7394CC}" srcOrd="3" destOrd="0" presId="urn:microsoft.com/office/officeart/2005/8/layout/hProcess4"/>
    <dgm:cxn modelId="{EA0158A2-94B5-1D40-8D4B-9A8A0772D610}" type="presParOf" srcId="{23D17C64-EBC5-4BBA-93FD-FB22ECA643D4}" destId="{DB194778-954C-4F1E-AD09-762933616537}" srcOrd="4" destOrd="0" presId="urn:microsoft.com/office/officeart/2005/8/layout/hProcess4"/>
    <dgm:cxn modelId="{654E7D6A-86AE-3F4B-9D0A-580EED2387E8}" type="presParOf" srcId="{B23EBA27-EC1E-41B3-9D50-8C0DE4D355D2}" destId="{CC39E21D-E124-4AC3-B1C7-976C6B50951E}" srcOrd="1" destOrd="0" presId="urn:microsoft.com/office/officeart/2005/8/layout/hProcess4"/>
    <dgm:cxn modelId="{9E45FE7D-1DA5-684E-8219-9559EE7E9817}" type="presParOf" srcId="{B23EBA27-EC1E-41B3-9D50-8C0DE4D355D2}" destId="{284C25E2-CF86-4B8A-8E9C-F4D8A242B42F}" srcOrd="2" destOrd="0" presId="urn:microsoft.com/office/officeart/2005/8/layout/hProcess4"/>
    <dgm:cxn modelId="{174A5A7C-9DE9-0541-ADCD-754470478127}" type="presParOf" srcId="{284C25E2-CF86-4B8A-8E9C-F4D8A242B42F}" destId="{8F6C1654-BF03-4B27-9335-63149D3B17A4}" srcOrd="0" destOrd="0" presId="urn:microsoft.com/office/officeart/2005/8/layout/hProcess4"/>
    <dgm:cxn modelId="{02D4F6B5-35FC-054D-B317-55D59736112A}" type="presParOf" srcId="{284C25E2-CF86-4B8A-8E9C-F4D8A242B42F}" destId="{EA27F63B-9041-4897-80F0-CC0BC86ECE5D}" srcOrd="1" destOrd="0" presId="urn:microsoft.com/office/officeart/2005/8/layout/hProcess4"/>
    <dgm:cxn modelId="{D05F1C14-358A-884E-8C1E-9D7B731DA6AA}" type="presParOf" srcId="{284C25E2-CF86-4B8A-8E9C-F4D8A242B42F}" destId="{12F9B89A-951D-429B-A871-B8EC0768B56F}" srcOrd="2" destOrd="0" presId="urn:microsoft.com/office/officeart/2005/8/layout/hProcess4"/>
    <dgm:cxn modelId="{D5FD1CA9-27E0-6140-93FA-9C3CE1C2ACD0}" type="presParOf" srcId="{284C25E2-CF86-4B8A-8E9C-F4D8A242B42F}" destId="{EF269352-2815-4FBA-9141-CAD3C74738B7}" srcOrd="3" destOrd="0" presId="urn:microsoft.com/office/officeart/2005/8/layout/hProcess4"/>
    <dgm:cxn modelId="{4070795C-1B8E-1642-8CB7-4E5EDBEE3F0C}" type="presParOf" srcId="{284C25E2-CF86-4B8A-8E9C-F4D8A242B42F}" destId="{E2DAC8D7-2643-41FB-B7A0-E620FBC51731}" srcOrd="4" destOrd="0" presId="urn:microsoft.com/office/officeart/2005/8/layout/hProcess4"/>
    <dgm:cxn modelId="{20CCAD33-673E-AE40-8976-B8CDE750659E}" type="presParOf" srcId="{B23EBA27-EC1E-41B3-9D50-8C0DE4D355D2}" destId="{89AB1C5F-5EF9-4180-9950-DF78923A25FA}" srcOrd="3" destOrd="0" presId="urn:microsoft.com/office/officeart/2005/8/layout/hProcess4"/>
    <dgm:cxn modelId="{BF5D9D85-AA73-BC46-8D4E-2329AEDA30AB}" type="presParOf" srcId="{B23EBA27-EC1E-41B3-9D50-8C0DE4D355D2}" destId="{44FDE96F-8698-4D93-8281-184C8F6B46E2}" srcOrd="4" destOrd="0" presId="urn:microsoft.com/office/officeart/2005/8/layout/hProcess4"/>
    <dgm:cxn modelId="{6AC3E30D-5B2C-3A47-8FFF-181A3AA3006C}" type="presParOf" srcId="{44FDE96F-8698-4D93-8281-184C8F6B46E2}" destId="{2B8ADC80-FEA2-4F07-B4FF-8093A242DD5F}" srcOrd="0" destOrd="0" presId="urn:microsoft.com/office/officeart/2005/8/layout/hProcess4"/>
    <dgm:cxn modelId="{F880557A-6603-9247-9F92-81502CA29EF6}" type="presParOf" srcId="{44FDE96F-8698-4D93-8281-184C8F6B46E2}" destId="{BB86A0CC-B11D-4CD5-94D4-74BD44C64BC5}" srcOrd="1" destOrd="0" presId="urn:microsoft.com/office/officeart/2005/8/layout/hProcess4"/>
    <dgm:cxn modelId="{D63BFB17-67DE-1740-8DB4-EC42C54B8D7D}" type="presParOf" srcId="{44FDE96F-8698-4D93-8281-184C8F6B46E2}" destId="{1F3905D1-8495-473F-8804-4F9F43AC25C1}" srcOrd="2" destOrd="0" presId="urn:microsoft.com/office/officeart/2005/8/layout/hProcess4"/>
    <dgm:cxn modelId="{F6292686-1A52-AA40-AEE1-51403233DBC7}" type="presParOf" srcId="{44FDE96F-8698-4D93-8281-184C8F6B46E2}" destId="{A10E2819-9F09-45B3-AD4B-0D1F2BD24EE4}" srcOrd="3" destOrd="0" presId="urn:microsoft.com/office/officeart/2005/8/layout/hProcess4"/>
    <dgm:cxn modelId="{240BA50E-9123-5B40-B689-1059C639E203}" type="presParOf" srcId="{44FDE96F-8698-4D93-8281-184C8F6B46E2}" destId="{055E09A3-574F-4AFD-8EC2-6F5AD3E6E2C1}" srcOrd="4" destOrd="0" presId="urn:microsoft.com/office/officeart/2005/8/layout/hProcess4"/>
  </dgm:cxnLst>
  <dgm:bg/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4">
  <dgm:title val=""/>
  <dgm:desc val=""/>
  <dgm:catLst>
    <dgm:cat type="process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tSp" refType="w"/>
      <dgm:constr type="h" for="ch" forName="tSp" refType="h" fact="0.15"/>
      <dgm:constr type="l" for="ch" forName="tSp"/>
      <dgm:constr type="t" for="ch" forName="tSp"/>
      <dgm:constr type="w" for="ch" forName="bSp" refType="w"/>
      <dgm:constr type="h" for="ch" forName="bSp" refType="h" fact="0.15"/>
      <dgm:constr type="l" for="ch" forName="bSp"/>
      <dgm:constr type="t" for="ch" forName="bSp" refType="h" fact="0.85"/>
      <dgm:constr type="w" for="ch" forName="process" refType="w"/>
      <dgm:constr type="h" for="ch" forName="process" refType="h" fact="0.7"/>
      <dgm:constr type="l" for="ch" forName="process"/>
      <dgm:constr type="t" for="ch" forName="process" refType="h" fact="0.15"/>
    </dgm:constrLst>
    <dgm:ruleLst/>
    <dgm:layoutNode name="t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b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process">
      <dgm:choose name="Name1">
        <dgm:if name="Name2" func="var" arg="dir" op="equ" val="norm">
          <dgm:alg type="lin">
            <dgm:param type="linDir" val="fromL"/>
          </dgm:alg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1" refType="w"/>
        <dgm:constr type="w" for="ch" forName="composite2" refType="w" refFor="ch" refForName="composite1" op="equ"/>
        <dgm:constr type="h" for="ch" forName="composite1" refType="h"/>
        <dgm:constr type="h" for="ch" forName="composite2" refType="h" refFor="ch" refForName="composite1" op="equ"/>
        <dgm:constr type="primFontSz" for="des" forName="parentNode1" val="65"/>
        <dgm:constr type="primFontSz" for="des" forName="parentNode2" refType="primFontSz" refFor="des" refForName="parentNode1" op="equ"/>
        <dgm:constr type="secFontSz" for="des" forName="childNode1tx" val="65"/>
        <dgm:constr type="secFontSz" for="des" forName="childNode2tx" refType="secFontSz" refFor="des" refForName="childNode1tx" op="equ"/>
        <dgm:constr type="w" for="des" ptType="sibTrans" refType="w" refFor="ch" refForName="composite1" op="equ" fact="0.05"/>
      </dgm:constrLst>
      <dgm:ruleLst/>
      <dgm:forEach name="Name4" axis="ch" ptType="node" step="2">
        <dgm:layoutNode name="composite1">
          <dgm:alg type="composite">
            <dgm:param type="ar" val="0.943"/>
          </dgm:alg>
          <dgm:shape xmlns:r="http://schemas.openxmlformats.org/officeDocument/2006/relationships" r:blip="">
            <dgm:adjLst/>
          </dgm:shape>
          <dgm:presOf/>
          <dgm:choose name="Name5">
            <dgm:if name="Name6" func="var" arg="dir" op="equ" val="norm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 refType="w" fact="0.2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35"/>
              </dgm:constrLst>
            </dgm:if>
            <dgm:else name="Name7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 refType="w" fact="0.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 refType="w" fact="0.1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65"/>
              </dgm:constrLst>
            </dgm:else>
          </dgm:choose>
          <dgm:ruleLst/>
          <dgm:layoutNode name="dummyNode1">
            <dgm:alg type="sp"/>
            <dgm:shape xmlns:r="http://schemas.openxmlformats.org/officeDocument/2006/relationships" type="rect" r:blip="" hideGeom="1">
              <dgm:adjLst/>
            </dgm:shape>
            <dgm:presOf/>
            <dgm:constrLst/>
            <dgm:ruleLst/>
          </dgm:layoutNode>
          <dgm:layoutNode name="childNode1" styleLbl="bgAcc1">
            <dgm:varLst>
              <dgm:bulletEnabled val="1"/>
            </dgm:varLst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/>
            <dgm:ruleLst/>
          </dgm:layoutNode>
          <dgm:layoutNode name="childNode1tx" styleLbl="bgAcc1">
            <dgm:varLst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 axis="des" ptType="node"/>
            <dgm:constrLst>
              <dgm:constr type="secFontSz" val="65"/>
              <dgm:constr type="primFontSz" refType="secFontSz"/>
              <dgm:constr type="tMarg" refType="secFontSz" fact="0.15"/>
              <dgm:constr type="bMarg" refType="secFontSz" fact="0.15"/>
              <dgm:constr type="lMarg" refType="secFontSz" fact="0.15"/>
              <dgm:constr type="rMarg" refType="secFontSz" fact="0.15"/>
            </dgm:constrLst>
            <dgm:ruleLst>
              <dgm:rule type="secFontSz" val="5" fact="NaN" max="NaN"/>
            </dgm:ruleLst>
          </dgm:layoutNode>
          <dgm:layoutNode name="parentNode1" styleLbl="node1">
            <dgm:varLst>
              <dgm:chMax val="1"/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1"/>
              <dgm:constr type="bMarg" refType="primFontSz" fact="0.1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  <dgm:layoutNode name="connSite1" moveWith="childNode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forEach name="Name8" axis="followSib" ptType="sibTrans" cnt="1">
          <dgm:layoutNode name="Name9">
            <dgm:alg type="conn">
              <dgm:param type="connRout" val="curve"/>
              <dgm:param type="srcNode" val="parentNode1"/>
              <dgm:param type="dstNode" val="connSite2"/>
              <dgm:param type="begPts" val="bCtr"/>
              <dgm:param type="endPts" val="bCtr"/>
            </dgm:alg>
            <dgm:shape xmlns:r="http://schemas.openxmlformats.org/officeDocument/2006/relationships" type="conn" r:blip="" zOrderOff="-2">
              <dgm:adjLst/>
            </dgm:shape>
            <dgm:presOf axis="self"/>
            <dgm:choose name="Name10">
              <dgm:if name="Name11" func="var" arg="dir" op="equ" val="norm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-1.15"/>
                  <dgm:constr type="begPad"/>
                  <dgm:constr type="endPad"/>
                </dgm:constrLst>
              </dgm:if>
              <dgm:else name="Name12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1.15"/>
                  <dgm:constr type="begPad"/>
                  <dgm:constr type="endPad"/>
                </dgm:constrLst>
              </dgm:else>
            </dgm:choose>
            <dgm:ruleLst/>
          </dgm:layoutNode>
        </dgm:forEach>
        <dgm:forEach name="Name13" axis="followSib" ptType="node" cnt="1">
          <dgm:layoutNode name="composite2">
            <dgm:alg type="composite">
              <dgm:param type="ar" val="0.943"/>
            </dgm:alg>
            <dgm:shape xmlns:r="http://schemas.openxmlformats.org/officeDocument/2006/relationships" r:blip="">
              <dgm:adjLst/>
            </dgm:shape>
            <dgm:presOf/>
            <dgm:choose name="Name14">
              <dgm:if name="Name15" func="var" arg="dir" op="equ" val="norm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 refType="w" fact="0.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25"/>
                </dgm:constrLst>
              </dgm:if>
              <dgm:else name="Name16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 refType="w" fact="0.1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 refType="w" fact="0.1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85"/>
                </dgm:constrLst>
              </dgm:else>
            </dgm:choose>
            <dgm:ruleLst/>
            <dgm:layoutNode name="dummyNode2">
              <dgm:alg type="sp"/>
              <dgm:shape xmlns:r="http://schemas.openxmlformats.org/officeDocument/2006/relationships" type="rect" r:blip="" hideGeom="1">
                <dgm:adjLst/>
              </dgm:shape>
              <dgm:presOf/>
              <dgm:constrLst/>
              <dgm:ruleLst/>
            </dgm:layoutNode>
            <dgm:layoutNode name="childNode2" styleLbl="bgAcc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des" ptType="node"/>
              <dgm:constrLst/>
              <dgm:ruleLst/>
            </dgm:layoutNode>
            <dgm:layoutNode name="childNode2tx" styleLbl="bgAcc1">
              <dgm:varLst>
                <dgm:bulletEnabled val="1"/>
              </dgm:varLst>
              <dgm:alg type="tx">
                <dgm:param type="stBulletLvl" val="1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15"/>
                <dgm:constr type="bMarg" refType="secFontSz" fact="0.15"/>
                <dgm:constr type="lMarg" refType="secFontSz" fact="0.15"/>
                <dgm:constr type="rMarg" refType="secFontSz" fact="0.15"/>
              </dgm:constrLst>
              <dgm:ruleLst>
                <dgm:rule type="secFontSz" val="5" fact="NaN" max="NaN"/>
              </dgm:ruleLst>
            </dgm:layoutNode>
            <dgm:layoutNode name="parentNode2" styleLbl="node1">
              <dgm:varLst>
                <dgm:chMax val="0"/>
                <dgm:bulletEnabled val="1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connSite2" moveWith="childNode2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layoutNode>
          <dgm:forEach name="Name17" axis="followSib" ptType="sibTrans" cnt="1">
            <dgm:layoutNode name="Name18">
              <dgm:alg type="conn">
                <dgm:param type="connRout" val="curve"/>
                <dgm:param type="srcNode" val="parentNode2"/>
                <dgm:param type="dstNode" val="connSite1"/>
                <dgm:param type="begPts" val="tCtr"/>
                <dgm:param type="endPts" val="tCtr"/>
              </dgm:alg>
              <dgm:shape xmlns:r="http://schemas.openxmlformats.org/officeDocument/2006/relationships" type="conn" r:blip="" zOrderOff="-2">
                <dgm:adjLst/>
              </dgm:shape>
              <dgm:presOf axis="self"/>
              <dgm:choose name="Name19">
                <dgm:if name="Name20" func="var" arg="dir" op="equ" val="norm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1.15"/>
                    <dgm:constr type="begPad"/>
                    <dgm:constr type="endPad"/>
                  </dgm:constrLst>
                </dgm:if>
                <dgm:else name="Name21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-1.15"/>
                    <dgm:constr type="begPad"/>
                    <dgm:constr type="endPad"/>
                  </dgm:constrLst>
                </dgm:else>
              </dgm:choose>
              <dgm:ruleLst/>
            </dgm:layoutNode>
          </dgm:forEach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92FA3425-D0F9-4949-892D-7AFA1C92705E}" type="datetimeFigureOut">
              <a:rPr lang="it-IT"/>
              <a:pPr>
                <a:defRPr/>
              </a:pPr>
              <a:t>22/12/2014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it-IT" noProof="0" smtClean="0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 noProof="0" smtClean="0"/>
              <a:t>Fare clic per modificare gli stili del testo dello schema</a:t>
            </a:r>
          </a:p>
          <a:p>
            <a:pPr lvl="1"/>
            <a:r>
              <a:rPr lang="it-IT" noProof="0" smtClean="0"/>
              <a:t>Secondo livello</a:t>
            </a:r>
          </a:p>
          <a:p>
            <a:pPr lvl="2"/>
            <a:r>
              <a:rPr lang="it-IT" noProof="0" smtClean="0"/>
              <a:t>Terzo livello</a:t>
            </a:r>
          </a:p>
          <a:p>
            <a:pPr lvl="3"/>
            <a:r>
              <a:rPr lang="it-IT" noProof="0" smtClean="0"/>
              <a:t>Quarto livello</a:t>
            </a:r>
          </a:p>
          <a:p>
            <a:pPr lvl="4"/>
            <a:r>
              <a:rPr lang="it-IT" noProof="0" smtClean="0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6BCDA324-4A38-FC49-BFF1-645B28515651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6259445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ＭＳ Ｐゴシック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29924473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85195538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verticale e tes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6225" y="0"/>
            <a:ext cx="2055813" cy="7635875"/>
          </a:xfrm>
        </p:spPr>
        <p:txBody>
          <a:bodyPr vert="eaVert"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0"/>
            <a:ext cx="6016625" cy="7635875"/>
          </a:xfrm>
        </p:spPr>
        <p:txBody>
          <a:bodyPr vert="eaVert"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77532618"/>
      </p:ext>
    </p:extLst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F450F1-2AD8-CB4D-BFB2-5C8B82ADECEF}" type="slidenum">
              <a:rPr lang="en-US"/>
              <a:pPr>
                <a:defRPr/>
              </a:pPr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7345606"/>
      </p:ext>
    </p:extLst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ABBCD7-9211-6A40-827A-E3AA262005FB}" type="slidenum">
              <a:rPr lang="en-US"/>
              <a:pPr>
                <a:defRPr/>
              </a:pPr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1708152"/>
      </p:ext>
    </p:extLst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4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F3F6F1-F957-6F4E-B1DD-0A3EE72827C3}" type="slidenum">
              <a:rPr lang="en-US"/>
              <a:pPr>
                <a:defRPr/>
              </a:pPr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424328"/>
      </p:ext>
    </p:extLst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nut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395288" y="1284288"/>
            <a:ext cx="4035425" cy="55737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83113" y="1284288"/>
            <a:ext cx="4037012" cy="55737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402BAE-C39D-CF47-92DA-9B0B9A590FEE}" type="slidenum">
              <a:rPr lang="en-US"/>
              <a:pPr>
                <a:defRPr/>
              </a:pPr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6199897"/>
      </p:ext>
    </p:extLst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80F3AB-893D-5F48-BE8E-3CA6BC2A06D8}" type="slidenum">
              <a:rPr lang="en-US"/>
              <a:pPr>
                <a:defRPr/>
              </a:pPr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7156248"/>
      </p:ext>
    </p:extLst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4FE01A-3A77-C54D-AF8C-517C348E6CB4}" type="slidenum">
              <a:rPr lang="en-US"/>
              <a:pPr>
                <a:defRPr/>
              </a:pPr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8377017"/>
      </p:ext>
    </p:extLst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DAD01C-0915-104A-9A32-46C2F0EA1A29}" type="slidenum">
              <a:rPr lang="en-US"/>
              <a:pPr>
                <a:defRPr/>
              </a:pPr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2804337"/>
      </p:ext>
    </p:extLst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5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5813BC-DE56-7943-B3CC-E5657745F71C}" type="slidenum">
              <a:rPr lang="en-US"/>
              <a:pPr>
                <a:defRPr/>
              </a:pPr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3220407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47211529"/>
      </p:ext>
    </p:extLst>
  </p:cSld>
  <p:clrMapOvr>
    <a:masterClrMapping/>
  </p:clrMapOvr>
  <p:transition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t-IT" noProof="0" smtClean="0">
              <a:sym typeface="Arial" charset="0"/>
            </a:endParaRP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5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BA4DA8-8DE9-DC48-9153-C01B9FFD2F7B}" type="slidenum">
              <a:rPr lang="en-US"/>
              <a:pPr>
                <a:defRPr/>
              </a:pPr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645872"/>
      </p:ext>
    </p:extLst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F47FA0-FBAB-E642-8B3F-0501AA98DA86}" type="slidenum">
              <a:rPr lang="en-US"/>
              <a:pPr>
                <a:defRPr/>
              </a:pPr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8075381"/>
      </p:ext>
    </p:extLst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verticale e tes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564313" y="115888"/>
            <a:ext cx="2055812" cy="6742112"/>
          </a:xfrm>
        </p:spPr>
        <p:txBody>
          <a:bodyPr vert="eaVert"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395288" y="115888"/>
            <a:ext cx="6016625" cy="6742112"/>
          </a:xfrm>
        </p:spPr>
        <p:txBody>
          <a:bodyPr vert="eaVert"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259C4E-1AC7-C84C-ABD4-3D6238F16C22}" type="slidenum">
              <a:rPr lang="en-US"/>
              <a:pPr>
                <a:defRPr/>
              </a:pPr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2715962"/>
      </p:ext>
    </p:extLst>
  </p:cSld>
  <p:clrMapOvr>
    <a:masterClrMapping/>
  </p:clrMapOvr>
  <p:transition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97837042"/>
      </p:ext>
    </p:extLst>
  </p:cSld>
  <p:clrMapOvr>
    <a:masterClrMapping/>
  </p:clrMapOvr>
  <p:transition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13074074"/>
      </p:ext>
    </p:extLst>
  </p:cSld>
  <p:clrMapOvr>
    <a:masterClrMapping/>
  </p:clrMapOvr>
  <p:transition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</p:spTree>
    <p:extLst>
      <p:ext uri="{BB962C8B-B14F-4D97-AF65-F5344CB8AC3E}">
        <p14:creationId xmlns:p14="http://schemas.microsoft.com/office/powerpoint/2010/main" val="995169593"/>
      </p:ext>
    </p:extLst>
  </p:cSld>
  <p:clrMapOvr>
    <a:masterClrMapping/>
  </p:clrMapOvr>
  <p:transition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nut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395288" y="1284288"/>
            <a:ext cx="4035425" cy="55737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83113" y="1284288"/>
            <a:ext cx="4037012" cy="55737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09021723"/>
      </p:ext>
    </p:extLst>
  </p:cSld>
  <p:clrMapOvr>
    <a:masterClrMapping/>
  </p:clrMapOvr>
  <p:transition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58761233"/>
      </p:ext>
    </p:extLst>
  </p:cSld>
  <p:clrMapOvr>
    <a:masterClrMapping/>
  </p:clrMapOvr>
  <p:transition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73634209"/>
      </p:ext>
    </p:extLst>
  </p:cSld>
  <p:clrMapOvr>
    <a:masterClrMapping/>
  </p:clrMapOvr>
  <p:transition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58866961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</p:spTree>
    <p:extLst>
      <p:ext uri="{BB962C8B-B14F-4D97-AF65-F5344CB8AC3E}">
        <p14:creationId xmlns:p14="http://schemas.microsoft.com/office/powerpoint/2010/main" val="547314639"/>
      </p:ext>
    </p:extLst>
  </p:cSld>
  <p:clrMapOvr>
    <a:masterClrMapping/>
  </p:clrMapOvr>
  <p:transition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</p:spTree>
    <p:extLst>
      <p:ext uri="{BB962C8B-B14F-4D97-AF65-F5344CB8AC3E}">
        <p14:creationId xmlns:p14="http://schemas.microsoft.com/office/powerpoint/2010/main" val="2953683796"/>
      </p:ext>
    </p:extLst>
  </p:cSld>
  <p:clrMapOvr>
    <a:masterClrMapping/>
  </p:clrMapOvr>
  <p:transition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t-IT" noProof="0" smtClean="0">
              <a:sym typeface="Arial" charset="0"/>
            </a:endParaRP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</p:spTree>
    <p:extLst>
      <p:ext uri="{BB962C8B-B14F-4D97-AF65-F5344CB8AC3E}">
        <p14:creationId xmlns:p14="http://schemas.microsoft.com/office/powerpoint/2010/main" val="2945713095"/>
      </p:ext>
    </p:extLst>
  </p:cSld>
  <p:clrMapOvr>
    <a:masterClrMapping/>
  </p:clrMapOvr>
  <p:transition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0134434"/>
      </p:ext>
    </p:extLst>
  </p:cSld>
  <p:clrMapOvr>
    <a:masterClrMapping/>
  </p:clrMapOvr>
  <p:transition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verticale e tes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564313" y="115888"/>
            <a:ext cx="2055812" cy="6742112"/>
          </a:xfrm>
        </p:spPr>
        <p:txBody>
          <a:bodyPr vert="eaVert"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395288" y="115888"/>
            <a:ext cx="6016625" cy="6742112"/>
          </a:xfrm>
        </p:spPr>
        <p:txBody>
          <a:bodyPr vert="eaVert"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29921121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nut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4437063"/>
            <a:ext cx="4035425" cy="31988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5025" y="4437063"/>
            <a:ext cx="4037013" cy="31988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24389842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52900587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13644938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57127699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</p:spTree>
    <p:extLst>
      <p:ext uri="{BB962C8B-B14F-4D97-AF65-F5344CB8AC3E}">
        <p14:creationId xmlns:p14="http://schemas.microsoft.com/office/powerpoint/2010/main" val="1008382519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t-IT" noProof="0" smtClean="0">
              <a:sym typeface="Arial" charset="0"/>
            </a:endParaRP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</p:spTree>
    <p:extLst>
      <p:ext uri="{BB962C8B-B14F-4D97-AF65-F5344CB8AC3E}">
        <p14:creationId xmlns:p14="http://schemas.microsoft.com/office/powerpoint/2010/main" val="1302887071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0"/>
            <a:ext cx="8224838" cy="168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Arial" charset="0"/>
              </a:rPr>
              <a:t>Click to edit Master title style</a:t>
            </a:r>
          </a:p>
        </p:txBody>
      </p:sp>
      <p:sp>
        <p:nvSpPr>
          <p:cNvPr id="1027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4437063"/>
            <a:ext cx="8224838" cy="3198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Arial" charset="0"/>
              </a:rPr>
              <a:t>Click to edit Master text styles</a:t>
            </a:r>
          </a:p>
          <a:p>
            <a:pPr lvl="1"/>
            <a:r>
              <a:rPr lang="en-US">
                <a:sym typeface="Arial" charset="0"/>
              </a:rPr>
              <a:t>Second level</a:t>
            </a:r>
          </a:p>
          <a:p>
            <a:pPr lvl="2"/>
            <a:r>
              <a:rPr lang="en-US">
                <a:sym typeface="Arial" charset="0"/>
              </a:rPr>
              <a:t>Third level</a:t>
            </a:r>
          </a:p>
          <a:p>
            <a:pPr lvl="3"/>
            <a:r>
              <a:rPr lang="en-US">
                <a:sym typeface="Arial" charset="0"/>
              </a:rPr>
              <a:t>Fourth level</a:t>
            </a:r>
          </a:p>
          <a:p>
            <a:pPr lvl="4"/>
            <a:r>
              <a:rPr lang="en-US">
                <a:sym typeface="Lucida Grande" charset="0"/>
              </a:rPr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  <p:sldLayoutId id="2147483655" r:id="rId2"/>
    <p:sldLayoutId id="2147483656" r:id="rId3"/>
    <p:sldLayoutId id="2147483657" r:id="rId4"/>
    <p:sldLayoutId id="2147483658" r:id="rId5"/>
    <p:sldLayoutId id="2147483659" r:id="rId6"/>
    <p:sldLayoutId id="2147483660" r:id="rId7"/>
    <p:sldLayoutId id="2147483661" r:id="rId8"/>
    <p:sldLayoutId id="2147483662" r:id="rId9"/>
    <p:sldLayoutId id="2147483663" r:id="rId10"/>
    <p:sldLayoutId id="2147483664" r:id="rId11"/>
  </p:sldLayoutIdLst>
  <p:transition/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03F6E"/>
          </a:solidFill>
          <a:latin typeface="+mj-lt"/>
          <a:ea typeface="+mj-ea"/>
          <a:cs typeface="+mj-cs"/>
          <a:sym typeface="Arial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03F6E"/>
          </a:solidFill>
          <a:latin typeface="Arial" charset="0"/>
          <a:ea typeface="ヒラギノ角ゴ ProN W6" charset="-128"/>
          <a:cs typeface="ヒラギノ角ゴ ProN W6" charset="-128"/>
          <a:sym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03F6E"/>
          </a:solidFill>
          <a:latin typeface="Arial" charset="0"/>
          <a:ea typeface="ヒラギノ角ゴ ProN W6" charset="-128"/>
          <a:cs typeface="ヒラギノ角ゴ ProN W6" charset="-128"/>
          <a:sym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03F6E"/>
          </a:solidFill>
          <a:latin typeface="Arial" charset="0"/>
          <a:ea typeface="ヒラギノ角ゴ ProN W6" charset="-128"/>
          <a:cs typeface="ヒラギノ角ゴ ProN W6" charset="-128"/>
          <a:sym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03F6E"/>
          </a:solidFill>
          <a:latin typeface="Arial" charset="0"/>
          <a:ea typeface="ヒラギノ角ゴ ProN W6" charset="-128"/>
          <a:cs typeface="ヒラギノ角ゴ ProN W6" charset="-128"/>
          <a:sym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400" b="1">
          <a:solidFill>
            <a:srgbClr val="003F6E"/>
          </a:solidFill>
          <a:latin typeface="Arial" charset="0"/>
          <a:ea typeface="ヒラギノ角ゴ ProN W6" charset="-128"/>
          <a:cs typeface="ヒラギノ角ゴ ProN W6" charset="-128"/>
          <a:sym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400" b="1">
          <a:solidFill>
            <a:srgbClr val="003F6E"/>
          </a:solidFill>
          <a:latin typeface="Arial" charset="0"/>
          <a:ea typeface="ヒラギノ角ゴ ProN W6" charset="-128"/>
          <a:cs typeface="ヒラギノ角ゴ ProN W6" charset="-128"/>
          <a:sym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400" b="1">
          <a:solidFill>
            <a:srgbClr val="003F6E"/>
          </a:solidFill>
          <a:latin typeface="Arial" charset="0"/>
          <a:ea typeface="ヒラギノ角ゴ ProN W6" charset="-128"/>
          <a:cs typeface="ヒラギノ角ゴ ProN W6" charset="-128"/>
          <a:sym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400" b="1">
          <a:solidFill>
            <a:srgbClr val="003F6E"/>
          </a:solidFill>
          <a:latin typeface="Arial" charset="0"/>
          <a:ea typeface="ヒラギノ角ゴ ProN W6" charset="-128"/>
          <a:cs typeface="ヒラギノ角ゴ ProN W6" charset="-128"/>
          <a:sym typeface="Arial" charset="0"/>
        </a:defRPr>
      </a:lvl9pPr>
    </p:titleStyle>
    <p:bodyStyle>
      <a:lvl1pPr marL="342900" indent="-342900" algn="l" rtl="0" eaLnBrk="0" fontAlgn="base" hangingPunct="0">
        <a:spcBef>
          <a:spcPts val="600"/>
        </a:spcBef>
        <a:spcAft>
          <a:spcPct val="0"/>
        </a:spcAft>
        <a:defRPr sz="2400">
          <a:solidFill>
            <a:srgbClr val="003F6E"/>
          </a:solidFill>
          <a:latin typeface="+mn-lt"/>
          <a:ea typeface="+mn-ea"/>
          <a:cs typeface="+mn-cs"/>
          <a:sym typeface="Arial" charset="0"/>
        </a:defRPr>
      </a:lvl1pPr>
      <a:lvl2pPr marL="738188" indent="-280988" algn="l" rtl="0" eaLnBrk="0" fontAlgn="base" hangingPunct="0">
        <a:spcBef>
          <a:spcPts val="600"/>
        </a:spcBef>
        <a:spcAft>
          <a:spcPct val="0"/>
        </a:spcAft>
        <a:buClr>
          <a:srgbClr val="004C80"/>
        </a:buClr>
        <a:buSzPct val="85000"/>
        <a:buFont typeface="Wingdings" charset="0"/>
        <a:buChar char="§"/>
        <a:defRPr sz="2400">
          <a:solidFill>
            <a:srgbClr val="003F6E"/>
          </a:solidFill>
          <a:latin typeface="+mn-lt"/>
          <a:ea typeface="+mn-ea"/>
          <a:cs typeface="+mn-cs"/>
          <a:sym typeface="Arial" charset="0"/>
        </a:defRPr>
      </a:lvl2pPr>
      <a:lvl3pPr marL="1143000" indent="-228600" algn="l" rtl="0" eaLnBrk="0" fontAlgn="base" hangingPunct="0">
        <a:spcBef>
          <a:spcPts val="500"/>
        </a:spcBef>
        <a:spcAft>
          <a:spcPct val="0"/>
        </a:spcAft>
        <a:buClr>
          <a:srgbClr val="004D82"/>
        </a:buClr>
        <a:buSzPct val="100000"/>
        <a:buFont typeface="Arial" charset="0"/>
        <a:buChar char="•"/>
        <a:defRPr sz="2000">
          <a:solidFill>
            <a:srgbClr val="003F6E"/>
          </a:solidFill>
          <a:latin typeface="+mn-lt"/>
          <a:ea typeface="+mn-ea"/>
          <a:cs typeface="+mn-cs"/>
          <a:sym typeface="Arial" charset="0"/>
        </a:defRPr>
      </a:lvl3pPr>
      <a:lvl4pPr marL="1600200" indent="-228600" algn="l" rtl="0" eaLnBrk="0" fontAlgn="base" hangingPunct="0">
        <a:spcBef>
          <a:spcPts val="500"/>
        </a:spcBef>
        <a:spcAft>
          <a:spcPct val="0"/>
        </a:spcAft>
        <a:buClr>
          <a:srgbClr val="004C80"/>
        </a:buClr>
        <a:buSzPct val="100000"/>
        <a:buFont typeface="Arial" charset="0"/>
        <a:buChar char="–"/>
        <a:defRPr sz="2000">
          <a:solidFill>
            <a:srgbClr val="003F6E"/>
          </a:solidFill>
          <a:latin typeface="+mn-lt"/>
          <a:ea typeface="+mn-ea"/>
          <a:cs typeface="+mn-cs"/>
          <a:sym typeface="Arial" charset="0"/>
        </a:defRPr>
      </a:lvl4pPr>
      <a:lvl5pPr marL="2057400" indent="-228600" algn="l" rtl="0" eaLnBrk="0" fontAlgn="base" hangingPunct="0">
        <a:spcBef>
          <a:spcPts val="500"/>
        </a:spcBef>
        <a:spcAft>
          <a:spcPct val="0"/>
        </a:spcAft>
        <a:buClr>
          <a:srgbClr val="004C80"/>
        </a:buClr>
        <a:buSzPct val="100000"/>
        <a:buFont typeface="Helvetica" charset="0"/>
        <a:buChar char="»"/>
        <a:defRPr>
          <a:solidFill>
            <a:schemeClr val="tx1"/>
          </a:solidFill>
          <a:latin typeface="Lucida Grande" charset="0"/>
          <a:ea typeface="+mn-ea"/>
          <a:cs typeface="+mn-cs"/>
          <a:sym typeface="Lucida Grande" charset="0"/>
        </a:defRPr>
      </a:lvl5pPr>
      <a:lvl6pPr marL="2514600" indent="-228600" algn="l" rtl="0" fontAlgn="base">
        <a:spcBef>
          <a:spcPts val="500"/>
        </a:spcBef>
        <a:spcAft>
          <a:spcPct val="0"/>
        </a:spcAft>
        <a:buClr>
          <a:srgbClr val="004C80"/>
        </a:buClr>
        <a:buSzPct val="100000"/>
        <a:buFont typeface="Helvetica" charset="0"/>
        <a:buChar char="»"/>
        <a:defRPr>
          <a:solidFill>
            <a:schemeClr val="tx1"/>
          </a:solidFill>
          <a:latin typeface="Lucida Grande" charset="0"/>
          <a:ea typeface="+mn-ea"/>
          <a:cs typeface="+mn-cs"/>
          <a:sym typeface="Lucida Grande" charset="0"/>
        </a:defRPr>
      </a:lvl6pPr>
      <a:lvl7pPr marL="2971800" indent="-228600" algn="l" rtl="0" fontAlgn="base">
        <a:spcBef>
          <a:spcPts val="500"/>
        </a:spcBef>
        <a:spcAft>
          <a:spcPct val="0"/>
        </a:spcAft>
        <a:buClr>
          <a:srgbClr val="004C80"/>
        </a:buClr>
        <a:buSzPct val="100000"/>
        <a:buFont typeface="Helvetica" charset="0"/>
        <a:buChar char="»"/>
        <a:defRPr>
          <a:solidFill>
            <a:schemeClr val="tx1"/>
          </a:solidFill>
          <a:latin typeface="Lucida Grande" charset="0"/>
          <a:ea typeface="+mn-ea"/>
          <a:cs typeface="+mn-cs"/>
          <a:sym typeface="Lucida Grande" charset="0"/>
        </a:defRPr>
      </a:lvl7pPr>
      <a:lvl8pPr marL="3429000" indent="-228600" algn="l" rtl="0" fontAlgn="base">
        <a:spcBef>
          <a:spcPts val="500"/>
        </a:spcBef>
        <a:spcAft>
          <a:spcPct val="0"/>
        </a:spcAft>
        <a:buClr>
          <a:srgbClr val="004C80"/>
        </a:buClr>
        <a:buSzPct val="100000"/>
        <a:buFont typeface="Helvetica" charset="0"/>
        <a:buChar char="»"/>
        <a:defRPr>
          <a:solidFill>
            <a:schemeClr val="tx1"/>
          </a:solidFill>
          <a:latin typeface="Lucida Grande" charset="0"/>
          <a:ea typeface="+mn-ea"/>
          <a:cs typeface="+mn-cs"/>
          <a:sym typeface="Lucida Grande" charset="0"/>
        </a:defRPr>
      </a:lvl8pPr>
      <a:lvl9pPr marL="3886200" indent="-228600" algn="l" rtl="0" fontAlgn="base">
        <a:spcBef>
          <a:spcPts val="500"/>
        </a:spcBef>
        <a:spcAft>
          <a:spcPct val="0"/>
        </a:spcAft>
        <a:buClr>
          <a:srgbClr val="004C80"/>
        </a:buClr>
        <a:buSzPct val="100000"/>
        <a:buFont typeface="Helvetica" charset="0"/>
        <a:buChar char="»"/>
        <a:defRPr>
          <a:solidFill>
            <a:schemeClr val="tx1"/>
          </a:solidFill>
          <a:latin typeface="Lucida Grande" charset="0"/>
          <a:ea typeface="+mn-ea"/>
          <a:cs typeface="+mn-cs"/>
          <a:sym typeface="Lucida Grande" charset="0"/>
        </a:defRPr>
      </a:lvl9pPr>
    </p:bodyStyle>
    <p:otherStyle>
      <a:defPPr>
        <a:defRPr lang="it-IT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719138" y="115888"/>
            <a:ext cx="7016750" cy="1296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Arial" charset="0"/>
              </a:rPr>
              <a:t>Click to edit Master title style</a:t>
            </a:r>
          </a:p>
        </p:txBody>
      </p:sp>
      <p:sp>
        <p:nvSpPr>
          <p:cNvPr id="2051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395288" y="1284288"/>
            <a:ext cx="8224837" cy="5573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Arial" charset="0"/>
              </a:rPr>
              <a:t>Click to edit Master text styles</a:t>
            </a:r>
          </a:p>
          <a:p>
            <a:pPr lvl="1"/>
            <a:r>
              <a:rPr lang="en-US">
                <a:sym typeface="Arial" charset="0"/>
              </a:rPr>
              <a:t>Second level</a:t>
            </a:r>
          </a:p>
          <a:p>
            <a:pPr lvl="2"/>
            <a:r>
              <a:rPr lang="en-US">
                <a:sym typeface="Arial" charset="0"/>
              </a:rPr>
              <a:t>Third level</a:t>
            </a:r>
          </a:p>
          <a:p>
            <a:pPr lvl="3"/>
            <a:r>
              <a:rPr lang="en-US">
                <a:sym typeface="Arial" charset="0"/>
              </a:rPr>
              <a:t>Fourth level</a:t>
            </a:r>
          </a:p>
          <a:p>
            <a:pPr lvl="4"/>
            <a:r>
              <a:rPr lang="en-US">
                <a:sym typeface="Lucida Grande" charset="0"/>
              </a:rPr>
              <a:t>Fifth level</a:t>
            </a:r>
          </a:p>
        </p:txBody>
      </p:sp>
      <p:sp>
        <p:nvSpPr>
          <p:cNvPr id="2" name="Text Box 3"/>
          <p:cNvSpPr txBox="1">
            <a:spLocks noGrp="1" noChangeArrowheads="1"/>
          </p:cNvSpPr>
          <p:nvPr>
            <p:ph type="sldNum" sz="quarter" idx="4"/>
          </p:nvPr>
        </p:nvSpPr>
        <p:spPr bwMode="auto">
          <a:xfrm>
            <a:off x="9321800" y="6613525"/>
            <a:ext cx="238125" cy="2159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600" b="1">
                <a:solidFill>
                  <a:srgbClr val="FF9900"/>
                </a:solidFill>
                <a:latin typeface="Arial" charset="0"/>
                <a:cs typeface="Arial" charset="0"/>
                <a:sym typeface="Arial" charset="0"/>
              </a:defRPr>
            </a:lvl1pPr>
          </a:lstStyle>
          <a:p>
            <a:pPr>
              <a:defRPr/>
            </a:pPr>
            <a:fld id="{B1F6420D-06C2-C442-A532-7CED9788B0C6}" type="slidenum">
              <a:rPr lang="en-US"/>
              <a:pPr>
                <a:defRPr/>
              </a:pPr>
              <a:t>‹N›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7" r:id="rId3"/>
    <p:sldLayoutId id="2147483668" r:id="rId4"/>
    <p:sldLayoutId id="2147483669" r:id="rId5"/>
    <p:sldLayoutId id="2147483670" r:id="rId6"/>
    <p:sldLayoutId id="2147483671" r:id="rId7"/>
    <p:sldLayoutId id="2147483672" r:id="rId8"/>
    <p:sldLayoutId id="2147483673" r:id="rId9"/>
    <p:sldLayoutId id="2147483674" r:id="rId10"/>
    <p:sldLayoutId id="2147483675" r:id="rId11"/>
  </p:sldLayoutIdLst>
  <p:transition/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03F6E"/>
          </a:solidFill>
          <a:latin typeface="+mj-lt"/>
          <a:ea typeface="+mj-ea"/>
          <a:cs typeface="+mj-cs"/>
          <a:sym typeface="Arial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03F6E"/>
          </a:solidFill>
          <a:latin typeface="Arial" charset="0"/>
          <a:ea typeface="ヒラギノ角ゴ ProN W6" charset="-128"/>
          <a:cs typeface="ヒラギノ角ゴ ProN W6" charset="-128"/>
          <a:sym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03F6E"/>
          </a:solidFill>
          <a:latin typeface="Arial" charset="0"/>
          <a:ea typeface="ヒラギノ角ゴ ProN W6" charset="-128"/>
          <a:cs typeface="ヒラギノ角ゴ ProN W6" charset="-128"/>
          <a:sym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03F6E"/>
          </a:solidFill>
          <a:latin typeface="Arial" charset="0"/>
          <a:ea typeface="ヒラギノ角ゴ ProN W6" charset="-128"/>
          <a:cs typeface="ヒラギノ角ゴ ProN W6" charset="-128"/>
          <a:sym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03F6E"/>
          </a:solidFill>
          <a:latin typeface="Arial" charset="0"/>
          <a:ea typeface="ヒラギノ角ゴ ProN W6" charset="-128"/>
          <a:cs typeface="ヒラギノ角ゴ ProN W6" charset="-128"/>
          <a:sym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400" b="1">
          <a:solidFill>
            <a:srgbClr val="003F6E"/>
          </a:solidFill>
          <a:latin typeface="Arial" charset="0"/>
          <a:ea typeface="ヒラギノ角ゴ ProN W6" charset="-128"/>
          <a:cs typeface="ヒラギノ角ゴ ProN W6" charset="-128"/>
          <a:sym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400" b="1">
          <a:solidFill>
            <a:srgbClr val="003F6E"/>
          </a:solidFill>
          <a:latin typeface="Arial" charset="0"/>
          <a:ea typeface="ヒラギノ角ゴ ProN W6" charset="-128"/>
          <a:cs typeface="ヒラギノ角ゴ ProN W6" charset="-128"/>
          <a:sym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400" b="1">
          <a:solidFill>
            <a:srgbClr val="003F6E"/>
          </a:solidFill>
          <a:latin typeface="Arial" charset="0"/>
          <a:ea typeface="ヒラギノ角ゴ ProN W6" charset="-128"/>
          <a:cs typeface="ヒラギノ角ゴ ProN W6" charset="-128"/>
          <a:sym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400" b="1">
          <a:solidFill>
            <a:srgbClr val="003F6E"/>
          </a:solidFill>
          <a:latin typeface="Arial" charset="0"/>
          <a:ea typeface="ヒラギノ角ゴ ProN W6" charset="-128"/>
          <a:cs typeface="ヒラギノ角ゴ ProN W6" charset="-128"/>
          <a:sym typeface="Arial" charset="0"/>
        </a:defRPr>
      </a:lvl9pPr>
    </p:titleStyle>
    <p:bodyStyle>
      <a:lvl1pPr marL="342900" indent="-342900" algn="l" rtl="0" eaLnBrk="0" fontAlgn="base" hangingPunct="0">
        <a:spcBef>
          <a:spcPts val="600"/>
        </a:spcBef>
        <a:spcAft>
          <a:spcPct val="0"/>
        </a:spcAft>
        <a:defRPr sz="2400">
          <a:solidFill>
            <a:srgbClr val="003F6E"/>
          </a:solidFill>
          <a:latin typeface="+mn-lt"/>
          <a:ea typeface="+mn-ea"/>
          <a:cs typeface="+mn-cs"/>
          <a:sym typeface="Arial" charset="0"/>
        </a:defRPr>
      </a:lvl1pPr>
      <a:lvl2pPr marL="738188" indent="-280988" algn="l" rtl="0" eaLnBrk="0" fontAlgn="base" hangingPunct="0">
        <a:spcBef>
          <a:spcPts val="600"/>
        </a:spcBef>
        <a:spcAft>
          <a:spcPct val="0"/>
        </a:spcAft>
        <a:buClr>
          <a:srgbClr val="004C80"/>
        </a:buClr>
        <a:buSzPct val="85000"/>
        <a:buFont typeface="Wingdings" charset="0"/>
        <a:buChar char="§"/>
        <a:defRPr sz="2400">
          <a:solidFill>
            <a:srgbClr val="003F6E"/>
          </a:solidFill>
          <a:latin typeface="+mn-lt"/>
          <a:ea typeface="+mn-ea"/>
          <a:cs typeface="+mn-cs"/>
          <a:sym typeface="Arial" charset="0"/>
        </a:defRPr>
      </a:lvl2pPr>
      <a:lvl3pPr marL="1143000" indent="-228600" algn="l" rtl="0" eaLnBrk="0" fontAlgn="base" hangingPunct="0">
        <a:spcBef>
          <a:spcPts val="500"/>
        </a:spcBef>
        <a:spcAft>
          <a:spcPct val="0"/>
        </a:spcAft>
        <a:buClr>
          <a:srgbClr val="004D82"/>
        </a:buClr>
        <a:buSzPct val="100000"/>
        <a:buFont typeface="Arial" charset="0"/>
        <a:buChar char="•"/>
        <a:defRPr sz="2000">
          <a:solidFill>
            <a:srgbClr val="003F6E"/>
          </a:solidFill>
          <a:latin typeface="+mn-lt"/>
          <a:ea typeface="+mn-ea"/>
          <a:cs typeface="+mn-cs"/>
          <a:sym typeface="Arial" charset="0"/>
        </a:defRPr>
      </a:lvl3pPr>
      <a:lvl4pPr marL="1600200" indent="-228600" algn="l" rtl="0" eaLnBrk="0" fontAlgn="base" hangingPunct="0">
        <a:spcBef>
          <a:spcPts val="500"/>
        </a:spcBef>
        <a:spcAft>
          <a:spcPct val="0"/>
        </a:spcAft>
        <a:buClr>
          <a:srgbClr val="004C80"/>
        </a:buClr>
        <a:buSzPct val="100000"/>
        <a:buFont typeface="Arial" charset="0"/>
        <a:buChar char="–"/>
        <a:defRPr sz="2000">
          <a:solidFill>
            <a:srgbClr val="003F6E"/>
          </a:solidFill>
          <a:latin typeface="+mn-lt"/>
          <a:ea typeface="+mn-ea"/>
          <a:cs typeface="+mn-cs"/>
          <a:sym typeface="Arial" charset="0"/>
        </a:defRPr>
      </a:lvl4pPr>
      <a:lvl5pPr marL="2057400" indent="-228600" algn="l" rtl="0" eaLnBrk="0" fontAlgn="base" hangingPunct="0">
        <a:spcBef>
          <a:spcPts val="500"/>
        </a:spcBef>
        <a:spcAft>
          <a:spcPct val="0"/>
        </a:spcAft>
        <a:buClr>
          <a:srgbClr val="004C80"/>
        </a:buClr>
        <a:buSzPct val="100000"/>
        <a:buFont typeface="Helvetica" charset="0"/>
        <a:buChar char="»"/>
        <a:defRPr>
          <a:solidFill>
            <a:schemeClr val="tx1"/>
          </a:solidFill>
          <a:latin typeface="Lucida Grande" charset="0"/>
          <a:ea typeface="+mn-ea"/>
          <a:cs typeface="+mn-cs"/>
          <a:sym typeface="Lucida Grande" charset="0"/>
        </a:defRPr>
      </a:lvl5pPr>
      <a:lvl6pPr marL="2514600" indent="-228600" algn="l" rtl="0" fontAlgn="base">
        <a:spcBef>
          <a:spcPts val="500"/>
        </a:spcBef>
        <a:spcAft>
          <a:spcPct val="0"/>
        </a:spcAft>
        <a:buClr>
          <a:srgbClr val="004C80"/>
        </a:buClr>
        <a:buSzPct val="100000"/>
        <a:buFont typeface="Helvetica" charset="0"/>
        <a:buChar char="»"/>
        <a:defRPr>
          <a:solidFill>
            <a:schemeClr val="tx1"/>
          </a:solidFill>
          <a:latin typeface="Lucida Grande" charset="0"/>
          <a:ea typeface="+mn-ea"/>
          <a:cs typeface="+mn-cs"/>
          <a:sym typeface="Lucida Grande" charset="0"/>
        </a:defRPr>
      </a:lvl6pPr>
      <a:lvl7pPr marL="2971800" indent="-228600" algn="l" rtl="0" fontAlgn="base">
        <a:spcBef>
          <a:spcPts val="500"/>
        </a:spcBef>
        <a:spcAft>
          <a:spcPct val="0"/>
        </a:spcAft>
        <a:buClr>
          <a:srgbClr val="004C80"/>
        </a:buClr>
        <a:buSzPct val="100000"/>
        <a:buFont typeface="Helvetica" charset="0"/>
        <a:buChar char="»"/>
        <a:defRPr>
          <a:solidFill>
            <a:schemeClr val="tx1"/>
          </a:solidFill>
          <a:latin typeface="Lucida Grande" charset="0"/>
          <a:ea typeface="+mn-ea"/>
          <a:cs typeface="+mn-cs"/>
          <a:sym typeface="Lucida Grande" charset="0"/>
        </a:defRPr>
      </a:lvl7pPr>
      <a:lvl8pPr marL="3429000" indent="-228600" algn="l" rtl="0" fontAlgn="base">
        <a:spcBef>
          <a:spcPts val="500"/>
        </a:spcBef>
        <a:spcAft>
          <a:spcPct val="0"/>
        </a:spcAft>
        <a:buClr>
          <a:srgbClr val="004C80"/>
        </a:buClr>
        <a:buSzPct val="100000"/>
        <a:buFont typeface="Helvetica" charset="0"/>
        <a:buChar char="»"/>
        <a:defRPr>
          <a:solidFill>
            <a:schemeClr val="tx1"/>
          </a:solidFill>
          <a:latin typeface="Lucida Grande" charset="0"/>
          <a:ea typeface="+mn-ea"/>
          <a:cs typeface="+mn-cs"/>
          <a:sym typeface="Lucida Grande" charset="0"/>
        </a:defRPr>
      </a:lvl8pPr>
      <a:lvl9pPr marL="3886200" indent="-228600" algn="l" rtl="0" fontAlgn="base">
        <a:spcBef>
          <a:spcPts val="500"/>
        </a:spcBef>
        <a:spcAft>
          <a:spcPct val="0"/>
        </a:spcAft>
        <a:buClr>
          <a:srgbClr val="004C80"/>
        </a:buClr>
        <a:buSzPct val="100000"/>
        <a:buFont typeface="Helvetica" charset="0"/>
        <a:buChar char="»"/>
        <a:defRPr>
          <a:solidFill>
            <a:schemeClr val="tx1"/>
          </a:solidFill>
          <a:latin typeface="Lucida Grande" charset="0"/>
          <a:ea typeface="+mn-ea"/>
          <a:cs typeface="+mn-cs"/>
          <a:sym typeface="Lucida Grande" charset="0"/>
        </a:defRPr>
      </a:lvl9pPr>
    </p:bodyStyle>
    <p:otherStyle>
      <a:defPPr>
        <a:defRPr lang="it-IT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719138" y="115888"/>
            <a:ext cx="7016750" cy="116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Arial" charset="0"/>
              </a:rPr>
              <a:t>Click to edit Master title style</a:t>
            </a:r>
          </a:p>
        </p:txBody>
      </p:sp>
      <p:sp>
        <p:nvSpPr>
          <p:cNvPr id="14339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395288" y="1284288"/>
            <a:ext cx="8224837" cy="5573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Arial" charset="0"/>
              </a:rPr>
              <a:t>Click to edit Master text styles</a:t>
            </a:r>
          </a:p>
          <a:p>
            <a:pPr lvl="1"/>
            <a:r>
              <a:rPr lang="en-US">
                <a:sym typeface="Arial" charset="0"/>
              </a:rPr>
              <a:t>Second level</a:t>
            </a:r>
          </a:p>
          <a:p>
            <a:pPr lvl="2"/>
            <a:r>
              <a:rPr lang="en-US">
                <a:sym typeface="Arial" charset="0"/>
              </a:rPr>
              <a:t>Third level</a:t>
            </a:r>
          </a:p>
          <a:p>
            <a:pPr lvl="3"/>
            <a:r>
              <a:rPr lang="en-US">
                <a:sym typeface="Arial" charset="0"/>
              </a:rPr>
              <a:t>Fourth level</a:t>
            </a:r>
          </a:p>
          <a:p>
            <a:pPr lvl="4"/>
            <a:r>
              <a:rPr lang="en-US">
                <a:sym typeface="Lucida Grande" charset="0"/>
              </a:rPr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</p:sldLayoutIdLst>
  <p:transition/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03F6E"/>
          </a:solidFill>
          <a:latin typeface="+mj-lt"/>
          <a:ea typeface="+mj-ea"/>
          <a:cs typeface="+mj-cs"/>
          <a:sym typeface="Arial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03F6E"/>
          </a:solidFill>
          <a:latin typeface="Arial" charset="0"/>
          <a:ea typeface="ヒラギノ角ゴ ProN W6" charset="-128"/>
          <a:cs typeface="ヒラギノ角ゴ ProN W6" charset="-128"/>
          <a:sym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03F6E"/>
          </a:solidFill>
          <a:latin typeface="Arial" charset="0"/>
          <a:ea typeface="ヒラギノ角ゴ ProN W6" charset="-128"/>
          <a:cs typeface="ヒラギノ角ゴ ProN W6" charset="-128"/>
          <a:sym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03F6E"/>
          </a:solidFill>
          <a:latin typeface="Arial" charset="0"/>
          <a:ea typeface="ヒラギノ角ゴ ProN W6" charset="-128"/>
          <a:cs typeface="ヒラギノ角ゴ ProN W6" charset="-128"/>
          <a:sym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03F6E"/>
          </a:solidFill>
          <a:latin typeface="Arial" charset="0"/>
          <a:ea typeface="ヒラギノ角ゴ ProN W6" charset="-128"/>
          <a:cs typeface="ヒラギノ角ゴ ProN W6" charset="-128"/>
          <a:sym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400" b="1">
          <a:solidFill>
            <a:srgbClr val="003F6E"/>
          </a:solidFill>
          <a:latin typeface="Arial" charset="0"/>
          <a:ea typeface="ヒラギノ角ゴ ProN W6" charset="-128"/>
          <a:cs typeface="ヒラギノ角ゴ ProN W6" charset="-128"/>
          <a:sym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400" b="1">
          <a:solidFill>
            <a:srgbClr val="003F6E"/>
          </a:solidFill>
          <a:latin typeface="Arial" charset="0"/>
          <a:ea typeface="ヒラギノ角ゴ ProN W6" charset="-128"/>
          <a:cs typeface="ヒラギノ角ゴ ProN W6" charset="-128"/>
          <a:sym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400" b="1">
          <a:solidFill>
            <a:srgbClr val="003F6E"/>
          </a:solidFill>
          <a:latin typeface="Arial" charset="0"/>
          <a:ea typeface="ヒラギノ角ゴ ProN W6" charset="-128"/>
          <a:cs typeface="ヒラギノ角ゴ ProN W6" charset="-128"/>
          <a:sym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400" b="1">
          <a:solidFill>
            <a:srgbClr val="003F6E"/>
          </a:solidFill>
          <a:latin typeface="Arial" charset="0"/>
          <a:ea typeface="ヒラギノ角ゴ ProN W6" charset="-128"/>
          <a:cs typeface="ヒラギノ角ゴ ProN W6" charset="-128"/>
          <a:sym typeface="Arial" charset="0"/>
        </a:defRPr>
      </a:lvl9pPr>
    </p:titleStyle>
    <p:bodyStyle>
      <a:lvl1pPr marL="342900" indent="-342900" algn="l" rtl="0" eaLnBrk="0" fontAlgn="base" hangingPunct="0">
        <a:spcBef>
          <a:spcPts val="600"/>
        </a:spcBef>
        <a:spcAft>
          <a:spcPct val="0"/>
        </a:spcAft>
        <a:defRPr sz="2400">
          <a:solidFill>
            <a:srgbClr val="003F6E"/>
          </a:solidFill>
          <a:latin typeface="+mn-lt"/>
          <a:ea typeface="+mn-ea"/>
          <a:cs typeface="+mn-cs"/>
          <a:sym typeface="Arial" charset="0"/>
        </a:defRPr>
      </a:lvl1pPr>
      <a:lvl2pPr marL="738188" indent="-280988" algn="l" rtl="0" eaLnBrk="0" fontAlgn="base" hangingPunct="0">
        <a:spcBef>
          <a:spcPts val="600"/>
        </a:spcBef>
        <a:spcAft>
          <a:spcPct val="0"/>
        </a:spcAft>
        <a:buClr>
          <a:srgbClr val="004C80"/>
        </a:buClr>
        <a:buSzPct val="85000"/>
        <a:buFont typeface="Wingdings" charset="0"/>
        <a:buChar char="§"/>
        <a:defRPr sz="2400">
          <a:solidFill>
            <a:srgbClr val="003F6E"/>
          </a:solidFill>
          <a:latin typeface="+mn-lt"/>
          <a:ea typeface="+mn-ea"/>
          <a:cs typeface="+mn-cs"/>
          <a:sym typeface="Arial" charset="0"/>
        </a:defRPr>
      </a:lvl2pPr>
      <a:lvl3pPr marL="1143000" indent="-228600" algn="l" rtl="0" eaLnBrk="0" fontAlgn="base" hangingPunct="0">
        <a:spcBef>
          <a:spcPts val="500"/>
        </a:spcBef>
        <a:spcAft>
          <a:spcPct val="0"/>
        </a:spcAft>
        <a:buClr>
          <a:srgbClr val="004D82"/>
        </a:buClr>
        <a:buSzPct val="100000"/>
        <a:buFont typeface="Arial" charset="0"/>
        <a:buChar char="•"/>
        <a:defRPr sz="2000">
          <a:solidFill>
            <a:srgbClr val="003F6E"/>
          </a:solidFill>
          <a:latin typeface="+mn-lt"/>
          <a:ea typeface="+mn-ea"/>
          <a:cs typeface="+mn-cs"/>
          <a:sym typeface="Arial" charset="0"/>
        </a:defRPr>
      </a:lvl3pPr>
      <a:lvl4pPr marL="1600200" indent="-228600" algn="l" rtl="0" eaLnBrk="0" fontAlgn="base" hangingPunct="0">
        <a:spcBef>
          <a:spcPts val="500"/>
        </a:spcBef>
        <a:spcAft>
          <a:spcPct val="0"/>
        </a:spcAft>
        <a:buClr>
          <a:srgbClr val="004C80"/>
        </a:buClr>
        <a:buSzPct val="100000"/>
        <a:buFont typeface="Arial" charset="0"/>
        <a:buChar char="–"/>
        <a:defRPr sz="2000">
          <a:solidFill>
            <a:srgbClr val="003F6E"/>
          </a:solidFill>
          <a:latin typeface="+mn-lt"/>
          <a:ea typeface="+mn-ea"/>
          <a:cs typeface="+mn-cs"/>
          <a:sym typeface="Arial" charset="0"/>
        </a:defRPr>
      </a:lvl4pPr>
      <a:lvl5pPr marL="2057400" indent="-228600" algn="l" rtl="0" eaLnBrk="0" fontAlgn="base" hangingPunct="0">
        <a:spcBef>
          <a:spcPts val="500"/>
        </a:spcBef>
        <a:spcAft>
          <a:spcPct val="0"/>
        </a:spcAft>
        <a:buClr>
          <a:srgbClr val="004C80"/>
        </a:buClr>
        <a:buSzPct val="100000"/>
        <a:buFont typeface="Helvetica" charset="0"/>
        <a:buChar char="»"/>
        <a:defRPr>
          <a:solidFill>
            <a:schemeClr val="tx1"/>
          </a:solidFill>
          <a:latin typeface="Lucida Grande" charset="0"/>
          <a:ea typeface="+mn-ea"/>
          <a:cs typeface="+mn-cs"/>
          <a:sym typeface="Lucida Grande" charset="0"/>
        </a:defRPr>
      </a:lvl5pPr>
      <a:lvl6pPr marL="2514600" indent="-228600" algn="l" rtl="0" fontAlgn="base">
        <a:spcBef>
          <a:spcPts val="500"/>
        </a:spcBef>
        <a:spcAft>
          <a:spcPct val="0"/>
        </a:spcAft>
        <a:buClr>
          <a:srgbClr val="004C80"/>
        </a:buClr>
        <a:buSzPct val="100000"/>
        <a:buFont typeface="Helvetica" charset="0"/>
        <a:buChar char="»"/>
        <a:defRPr>
          <a:solidFill>
            <a:schemeClr val="tx1"/>
          </a:solidFill>
          <a:latin typeface="Lucida Grande" charset="0"/>
          <a:ea typeface="+mn-ea"/>
          <a:cs typeface="+mn-cs"/>
          <a:sym typeface="Lucida Grande" charset="0"/>
        </a:defRPr>
      </a:lvl6pPr>
      <a:lvl7pPr marL="2971800" indent="-228600" algn="l" rtl="0" fontAlgn="base">
        <a:spcBef>
          <a:spcPts val="500"/>
        </a:spcBef>
        <a:spcAft>
          <a:spcPct val="0"/>
        </a:spcAft>
        <a:buClr>
          <a:srgbClr val="004C80"/>
        </a:buClr>
        <a:buSzPct val="100000"/>
        <a:buFont typeface="Helvetica" charset="0"/>
        <a:buChar char="»"/>
        <a:defRPr>
          <a:solidFill>
            <a:schemeClr val="tx1"/>
          </a:solidFill>
          <a:latin typeface="Lucida Grande" charset="0"/>
          <a:ea typeface="+mn-ea"/>
          <a:cs typeface="+mn-cs"/>
          <a:sym typeface="Lucida Grande" charset="0"/>
        </a:defRPr>
      </a:lvl7pPr>
      <a:lvl8pPr marL="3429000" indent="-228600" algn="l" rtl="0" fontAlgn="base">
        <a:spcBef>
          <a:spcPts val="500"/>
        </a:spcBef>
        <a:spcAft>
          <a:spcPct val="0"/>
        </a:spcAft>
        <a:buClr>
          <a:srgbClr val="004C80"/>
        </a:buClr>
        <a:buSzPct val="100000"/>
        <a:buFont typeface="Helvetica" charset="0"/>
        <a:buChar char="»"/>
        <a:defRPr>
          <a:solidFill>
            <a:schemeClr val="tx1"/>
          </a:solidFill>
          <a:latin typeface="Lucida Grande" charset="0"/>
          <a:ea typeface="+mn-ea"/>
          <a:cs typeface="+mn-cs"/>
          <a:sym typeface="Lucida Grande" charset="0"/>
        </a:defRPr>
      </a:lvl8pPr>
      <a:lvl9pPr marL="3886200" indent="-228600" algn="l" rtl="0" fontAlgn="base">
        <a:spcBef>
          <a:spcPts val="500"/>
        </a:spcBef>
        <a:spcAft>
          <a:spcPct val="0"/>
        </a:spcAft>
        <a:buClr>
          <a:srgbClr val="004C80"/>
        </a:buClr>
        <a:buSzPct val="100000"/>
        <a:buFont typeface="Helvetica" charset="0"/>
        <a:buChar char="»"/>
        <a:defRPr>
          <a:solidFill>
            <a:schemeClr val="tx1"/>
          </a:solidFill>
          <a:latin typeface="Lucida Grande" charset="0"/>
          <a:ea typeface="+mn-ea"/>
          <a:cs typeface="+mn-cs"/>
          <a:sym typeface="Lucida Grande" charset="0"/>
        </a:defRPr>
      </a:lvl9pPr>
    </p:bodyStyle>
    <p:otherStyle>
      <a:defPPr>
        <a:defRPr lang="it-IT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4.png"/><Relationship Id="rId7" Type="http://schemas.openxmlformats.org/officeDocument/2006/relationships/image" Target="../media/image6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hyperlink" Target="http://www.risorseperlagiustizia.it" TargetMode="External"/><Relationship Id="rId10" Type="http://schemas.openxmlformats.org/officeDocument/2006/relationships/image" Target="../media/image9.png"/><Relationship Id="rId4" Type="http://schemas.openxmlformats.org/officeDocument/2006/relationships/image" Target="../media/image2.png"/><Relationship Id="rId9" Type="http://schemas.openxmlformats.org/officeDocument/2006/relationships/image" Target="../media/image8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9.png"/><Relationship Id="rId5" Type="http://schemas.openxmlformats.org/officeDocument/2006/relationships/hyperlink" Target="http://www.risorseperlagiustizia.it" TargetMode="External"/><Relationship Id="rId4" Type="http://schemas.openxmlformats.org/officeDocument/2006/relationships/image" Target="../media/image2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2.emf"/><Relationship Id="rId7" Type="http://schemas.openxmlformats.org/officeDocument/2006/relationships/image" Target="../media/image15.jpeg"/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0.png"/><Relationship Id="rId5" Type="http://schemas.openxmlformats.org/officeDocument/2006/relationships/image" Target="../media/image14.emf"/><Relationship Id="rId4" Type="http://schemas.openxmlformats.org/officeDocument/2006/relationships/image" Target="../media/image13.jpe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3" Type="http://schemas.microsoft.com/office/2007/relationships/diagramDrawing" Target="../diagrams/drawing1.xml"/><Relationship Id="rId3" Type="http://schemas.openxmlformats.org/officeDocument/2006/relationships/image" Target="../media/image12.emf"/><Relationship Id="rId7" Type="http://schemas.openxmlformats.org/officeDocument/2006/relationships/image" Target="../media/image15.jpeg"/><Relationship Id="rId12" Type="http://schemas.openxmlformats.org/officeDocument/2006/relationships/diagramColors" Target="../diagrams/colors1.xml"/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0.png"/><Relationship Id="rId11" Type="http://schemas.openxmlformats.org/officeDocument/2006/relationships/diagramQuickStyle" Target="../diagrams/quickStyle1.xml"/><Relationship Id="rId5" Type="http://schemas.openxmlformats.org/officeDocument/2006/relationships/image" Target="../media/image14.emf"/><Relationship Id="rId10" Type="http://schemas.openxmlformats.org/officeDocument/2006/relationships/diagramLayout" Target="../diagrams/layout1.xml"/><Relationship Id="rId4" Type="http://schemas.openxmlformats.org/officeDocument/2006/relationships/image" Target="../media/image13.jpeg"/><Relationship Id="rId9" Type="http://schemas.openxmlformats.org/officeDocument/2006/relationships/diagramData" Target="../diagrams/data1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2.emf"/><Relationship Id="rId7" Type="http://schemas.openxmlformats.org/officeDocument/2006/relationships/image" Target="../media/image15.jpeg"/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0.png"/><Relationship Id="rId5" Type="http://schemas.openxmlformats.org/officeDocument/2006/relationships/image" Target="../media/image14.emf"/><Relationship Id="rId4" Type="http://schemas.openxmlformats.org/officeDocument/2006/relationships/image" Target="../media/image13.jpeg"/><Relationship Id="rId9" Type="http://schemas.openxmlformats.org/officeDocument/2006/relationships/image" Target="../media/image17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8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5" name="Picture 1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16386" name="Picture 2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1844675"/>
            <a:ext cx="2376487" cy="982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39939" name="Rectangle 3"/>
          <p:cNvSpPr>
            <a:spLocks/>
          </p:cNvSpPr>
          <p:nvPr/>
        </p:nvSpPr>
        <p:spPr bwMode="auto">
          <a:xfrm>
            <a:off x="1691680" y="4005064"/>
            <a:ext cx="6969720" cy="26642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>
              <a:lnSpc>
                <a:spcPct val="70000"/>
              </a:lnSpc>
              <a:spcBef>
                <a:spcPts val="1500"/>
              </a:spcBef>
              <a:tabLst>
                <a:tab pos="444500" algn="l"/>
                <a:tab pos="901700" algn="l"/>
                <a:tab pos="1346200" algn="l"/>
                <a:tab pos="1790700" algn="l"/>
                <a:tab pos="2247900" algn="l"/>
                <a:tab pos="2692400" algn="l"/>
                <a:tab pos="3149600" algn="l"/>
                <a:tab pos="3594100" algn="l"/>
                <a:tab pos="4038600" algn="l"/>
                <a:tab pos="4495800" algn="l"/>
                <a:tab pos="4940300" algn="l"/>
                <a:tab pos="5384800" algn="l"/>
                <a:tab pos="5842000" algn="l"/>
                <a:tab pos="6286500" algn="l"/>
                <a:tab pos="6743700" algn="l"/>
                <a:tab pos="7188200" algn="l"/>
                <a:tab pos="7632700" algn="l"/>
                <a:tab pos="8089900" algn="l"/>
                <a:tab pos="8534400" algn="l"/>
                <a:tab pos="8978900" algn="l"/>
                <a:tab pos="8991600" algn="l"/>
              </a:tabLst>
              <a:defRPr/>
            </a:pPr>
            <a:r>
              <a:rPr lang="en-US" b="1" dirty="0">
                <a:solidFill>
                  <a:schemeClr val="accent5">
                    <a:lumMod val="25000"/>
                  </a:schemeClr>
                </a:solidFill>
                <a:latin typeface="Arial"/>
                <a:cs typeface="Arial"/>
                <a:sym typeface="Arial" charset="0"/>
              </a:rPr>
              <a:t> </a:t>
            </a:r>
            <a:r>
              <a:rPr lang="en-US" b="1" dirty="0" smtClean="0">
                <a:solidFill>
                  <a:schemeClr val="accent5">
                    <a:lumMod val="25000"/>
                  </a:schemeClr>
                </a:solidFill>
                <a:latin typeface="Arial"/>
                <a:cs typeface="Arial"/>
                <a:sym typeface="Arial" charset="0"/>
              </a:rPr>
              <a:t>Giancarlo </a:t>
            </a:r>
            <a:r>
              <a:rPr lang="en-US" b="1" dirty="0" err="1">
                <a:solidFill>
                  <a:schemeClr val="accent5">
                    <a:lumMod val="25000"/>
                  </a:schemeClr>
                </a:solidFill>
                <a:latin typeface="Arial"/>
                <a:cs typeface="Arial"/>
                <a:sym typeface="Arial" charset="0"/>
              </a:rPr>
              <a:t>Vecchi</a:t>
            </a:r>
            <a:endParaRPr lang="en-US" b="1" dirty="0">
              <a:solidFill>
                <a:schemeClr val="accent5">
                  <a:lumMod val="25000"/>
                </a:schemeClr>
              </a:solidFill>
              <a:latin typeface="Arial"/>
              <a:cs typeface="Arial"/>
              <a:sym typeface="Arial" charset="0"/>
            </a:endParaRPr>
          </a:p>
          <a:p>
            <a:pPr>
              <a:spcBef>
                <a:spcPts val="1500"/>
              </a:spcBef>
              <a:tabLst>
                <a:tab pos="444500" algn="l"/>
                <a:tab pos="901700" algn="l"/>
                <a:tab pos="1346200" algn="l"/>
                <a:tab pos="1790700" algn="l"/>
                <a:tab pos="2247900" algn="l"/>
                <a:tab pos="2692400" algn="l"/>
                <a:tab pos="3149600" algn="l"/>
                <a:tab pos="3594100" algn="l"/>
                <a:tab pos="4038600" algn="l"/>
                <a:tab pos="4495800" algn="l"/>
                <a:tab pos="4940300" algn="l"/>
                <a:tab pos="5384800" algn="l"/>
                <a:tab pos="5842000" algn="l"/>
                <a:tab pos="6286500" algn="l"/>
                <a:tab pos="6743700" algn="l"/>
                <a:tab pos="7188200" algn="l"/>
                <a:tab pos="7632700" algn="l"/>
                <a:tab pos="8089900" algn="l"/>
                <a:tab pos="8534400" algn="l"/>
                <a:tab pos="8978900" algn="l"/>
                <a:tab pos="8991600" algn="l"/>
              </a:tabLst>
              <a:defRPr/>
            </a:pPr>
            <a:r>
              <a:rPr lang="en-US" sz="2800" b="1" dirty="0" smtClean="0">
                <a:solidFill>
                  <a:schemeClr val="accent5">
                    <a:lumMod val="25000"/>
                  </a:schemeClr>
                </a:solidFill>
                <a:latin typeface="Arial"/>
                <a:cs typeface="Arial"/>
                <a:sym typeface="Arial" charset="0"/>
              </a:rPr>
              <a:t>Le </a:t>
            </a:r>
            <a:r>
              <a:rPr lang="en-US" sz="2800" b="1" dirty="0" err="1" smtClean="0">
                <a:solidFill>
                  <a:schemeClr val="accent5">
                    <a:lumMod val="25000"/>
                  </a:schemeClr>
                </a:solidFill>
                <a:latin typeface="Arial"/>
                <a:cs typeface="Arial"/>
                <a:sym typeface="Arial" charset="0"/>
              </a:rPr>
              <a:t>innovazioni</a:t>
            </a:r>
            <a:r>
              <a:rPr lang="en-US" sz="2800" b="1" dirty="0" smtClean="0">
                <a:solidFill>
                  <a:schemeClr val="accent5">
                    <a:lumMod val="25000"/>
                  </a:schemeClr>
                </a:solidFill>
                <a:latin typeface="Arial"/>
                <a:cs typeface="Arial"/>
                <a:sym typeface="Arial" charset="0"/>
              </a:rPr>
              <a:t> </a:t>
            </a:r>
            <a:r>
              <a:rPr lang="en-US" sz="2800" b="1" dirty="0" err="1" smtClean="0">
                <a:solidFill>
                  <a:schemeClr val="accent5">
                    <a:lumMod val="25000"/>
                  </a:schemeClr>
                </a:solidFill>
                <a:latin typeface="Arial"/>
                <a:cs typeface="Arial"/>
                <a:sym typeface="Arial" charset="0"/>
              </a:rPr>
              <a:t>negli</a:t>
            </a:r>
            <a:r>
              <a:rPr lang="en-US" sz="2800" b="1" dirty="0" smtClean="0">
                <a:solidFill>
                  <a:schemeClr val="accent5">
                    <a:lumMod val="25000"/>
                  </a:schemeClr>
                </a:solidFill>
                <a:latin typeface="Arial"/>
                <a:cs typeface="Arial"/>
                <a:sym typeface="Arial" charset="0"/>
              </a:rPr>
              <a:t> </a:t>
            </a:r>
            <a:r>
              <a:rPr lang="en-US" sz="2800" b="1" dirty="0" err="1" smtClean="0">
                <a:solidFill>
                  <a:schemeClr val="accent5">
                    <a:lumMod val="25000"/>
                  </a:schemeClr>
                </a:solidFill>
                <a:latin typeface="Arial"/>
                <a:cs typeface="Arial"/>
                <a:sym typeface="Arial" charset="0"/>
              </a:rPr>
              <a:t>uffici</a:t>
            </a:r>
            <a:r>
              <a:rPr lang="en-US" sz="2800" b="1" dirty="0" smtClean="0">
                <a:solidFill>
                  <a:schemeClr val="accent5">
                    <a:lumMod val="25000"/>
                  </a:schemeClr>
                </a:solidFill>
                <a:latin typeface="Arial"/>
                <a:cs typeface="Arial"/>
                <a:sym typeface="Arial" charset="0"/>
              </a:rPr>
              <a:t> </a:t>
            </a:r>
            <a:r>
              <a:rPr lang="en-US" sz="2800" b="1" dirty="0" err="1" smtClean="0">
                <a:solidFill>
                  <a:schemeClr val="accent5">
                    <a:lumMod val="25000"/>
                  </a:schemeClr>
                </a:solidFill>
                <a:latin typeface="Arial"/>
                <a:cs typeface="Arial"/>
                <a:sym typeface="Arial" charset="0"/>
              </a:rPr>
              <a:t>giudiziari</a:t>
            </a:r>
            <a:r>
              <a:rPr lang="en-US" sz="2800" b="1" dirty="0" smtClean="0">
                <a:solidFill>
                  <a:schemeClr val="accent5">
                    <a:lumMod val="25000"/>
                  </a:schemeClr>
                </a:solidFill>
                <a:latin typeface="Arial"/>
                <a:cs typeface="Arial"/>
                <a:sym typeface="Arial" charset="0"/>
              </a:rPr>
              <a:t> </a:t>
            </a:r>
            <a:r>
              <a:rPr lang="en-US" sz="2800" b="1" dirty="0" err="1" smtClean="0">
                <a:solidFill>
                  <a:schemeClr val="accent5">
                    <a:lumMod val="25000"/>
                  </a:schemeClr>
                </a:solidFill>
                <a:latin typeface="Arial"/>
                <a:cs typeface="Arial"/>
                <a:sym typeface="Arial" charset="0"/>
              </a:rPr>
              <a:t>italiani</a:t>
            </a:r>
            <a:r>
              <a:rPr lang="en-US" sz="2800" b="1" dirty="0" smtClean="0">
                <a:solidFill>
                  <a:schemeClr val="accent5">
                    <a:lumMod val="25000"/>
                  </a:schemeClr>
                </a:solidFill>
                <a:latin typeface="Arial"/>
                <a:cs typeface="Arial"/>
                <a:sym typeface="Arial" charset="0"/>
              </a:rPr>
              <a:t> e </a:t>
            </a:r>
            <a:r>
              <a:rPr lang="en-US" sz="2800" b="1" dirty="0" err="1" smtClean="0">
                <a:solidFill>
                  <a:schemeClr val="accent5">
                    <a:lumMod val="25000"/>
                  </a:schemeClr>
                </a:solidFill>
                <a:latin typeface="Arial"/>
                <a:cs typeface="Arial"/>
                <a:sym typeface="Arial" charset="0"/>
              </a:rPr>
              <a:t>il</a:t>
            </a:r>
            <a:r>
              <a:rPr lang="en-US" sz="2800" b="1" dirty="0" smtClean="0">
                <a:solidFill>
                  <a:schemeClr val="accent5">
                    <a:lumMod val="25000"/>
                  </a:schemeClr>
                </a:solidFill>
                <a:latin typeface="Arial"/>
                <a:cs typeface="Arial"/>
                <a:sym typeface="Arial" charset="0"/>
              </a:rPr>
              <a:t> </a:t>
            </a:r>
            <a:r>
              <a:rPr lang="en-US" sz="2800" b="1" dirty="0" err="1" smtClean="0">
                <a:solidFill>
                  <a:schemeClr val="accent5">
                    <a:lumMod val="25000"/>
                  </a:schemeClr>
                </a:solidFill>
                <a:latin typeface="Arial"/>
                <a:cs typeface="Arial"/>
                <a:sym typeface="Arial" charset="0"/>
              </a:rPr>
              <a:t>Progetto</a:t>
            </a:r>
            <a:r>
              <a:rPr lang="en-US" sz="2800" b="1" dirty="0" smtClean="0">
                <a:solidFill>
                  <a:schemeClr val="accent5">
                    <a:lumMod val="25000"/>
                  </a:schemeClr>
                </a:solidFill>
                <a:latin typeface="Arial"/>
                <a:cs typeface="Arial"/>
                <a:sym typeface="Arial" charset="0"/>
              </a:rPr>
              <a:t> “</a:t>
            </a:r>
            <a:r>
              <a:rPr lang="en-US" sz="2800" b="1" dirty="0" err="1" smtClean="0">
                <a:solidFill>
                  <a:schemeClr val="accent5">
                    <a:lumMod val="25000"/>
                  </a:schemeClr>
                </a:solidFill>
                <a:latin typeface="Arial"/>
                <a:cs typeface="Arial"/>
                <a:sym typeface="Arial" charset="0"/>
              </a:rPr>
              <a:t>Diffusione</a:t>
            </a:r>
            <a:r>
              <a:rPr lang="en-US" sz="2800" b="1" dirty="0" smtClean="0">
                <a:solidFill>
                  <a:schemeClr val="accent5">
                    <a:lumMod val="25000"/>
                  </a:schemeClr>
                </a:solidFill>
                <a:latin typeface="Arial"/>
                <a:cs typeface="Arial"/>
                <a:sym typeface="Arial" charset="0"/>
              </a:rPr>
              <a:t> </a:t>
            </a:r>
            <a:r>
              <a:rPr lang="en-US" sz="2800" b="1" dirty="0" err="1" smtClean="0">
                <a:solidFill>
                  <a:schemeClr val="accent5">
                    <a:lumMod val="25000"/>
                  </a:schemeClr>
                </a:solidFill>
                <a:latin typeface="Arial"/>
                <a:cs typeface="Arial"/>
                <a:sym typeface="Arial" charset="0"/>
              </a:rPr>
              <a:t>delle</a:t>
            </a:r>
            <a:r>
              <a:rPr lang="en-US" sz="2800" b="1" dirty="0" smtClean="0">
                <a:solidFill>
                  <a:schemeClr val="accent5">
                    <a:lumMod val="25000"/>
                  </a:schemeClr>
                </a:solidFill>
                <a:latin typeface="Arial"/>
                <a:cs typeface="Arial"/>
                <a:sym typeface="Arial" charset="0"/>
              </a:rPr>
              <a:t> Best Practices”</a:t>
            </a:r>
            <a:endParaRPr lang="en-US" sz="2800" b="1" dirty="0">
              <a:solidFill>
                <a:schemeClr val="accent5">
                  <a:lumMod val="25000"/>
                </a:schemeClr>
              </a:solidFill>
              <a:latin typeface="Arial"/>
              <a:cs typeface="Arial"/>
              <a:sym typeface="Arial" charset="0"/>
            </a:endParaRPr>
          </a:p>
          <a:p>
            <a:pPr algn="ctr">
              <a:lnSpc>
                <a:spcPct val="70000"/>
              </a:lnSpc>
              <a:defRPr/>
            </a:pPr>
            <a:endParaRPr lang="it-IT" sz="2000" dirty="0">
              <a:solidFill>
                <a:schemeClr val="accent5">
                  <a:lumMod val="25000"/>
                </a:schemeClr>
              </a:solidFill>
              <a:latin typeface="Arial"/>
              <a:cs typeface="Arial"/>
            </a:endParaRPr>
          </a:p>
          <a:p>
            <a:pPr algn="ctr">
              <a:lnSpc>
                <a:spcPct val="70000"/>
              </a:lnSpc>
              <a:defRPr/>
            </a:pPr>
            <a:endParaRPr lang="en-US" sz="2000" dirty="0">
              <a:solidFill>
                <a:srgbClr val="003A6A"/>
              </a:solidFill>
              <a:latin typeface="Arial"/>
              <a:cs typeface="Arial"/>
              <a:sym typeface="Arial" charset="0"/>
            </a:endParaRPr>
          </a:p>
          <a:p>
            <a:pPr marL="342900" indent="-342900" algn="ctr">
              <a:lnSpc>
                <a:spcPct val="70000"/>
              </a:lnSpc>
              <a:buFontTx/>
              <a:buChar char="-"/>
              <a:defRPr/>
            </a:pPr>
            <a:r>
              <a:rPr lang="en-US" sz="2000" dirty="0" smtClean="0">
                <a:solidFill>
                  <a:srgbClr val="003A6A"/>
                </a:solidFill>
                <a:latin typeface="Arial"/>
                <a:cs typeface="Arial"/>
                <a:sym typeface="Arial" charset="0"/>
              </a:rPr>
              <a:t>Potenza, 18 </a:t>
            </a:r>
            <a:r>
              <a:rPr lang="en-US" sz="2000" dirty="0" err="1" smtClean="0">
                <a:solidFill>
                  <a:srgbClr val="003A6A"/>
                </a:solidFill>
                <a:latin typeface="Arial"/>
                <a:cs typeface="Arial"/>
                <a:sym typeface="Arial" charset="0"/>
              </a:rPr>
              <a:t>dicembre</a:t>
            </a:r>
            <a:r>
              <a:rPr lang="en-US" sz="2000" dirty="0" smtClean="0">
                <a:solidFill>
                  <a:srgbClr val="003A6A"/>
                </a:solidFill>
                <a:latin typeface="Arial"/>
                <a:cs typeface="Arial"/>
                <a:sym typeface="Arial" charset="0"/>
              </a:rPr>
              <a:t> 2014</a:t>
            </a:r>
          </a:p>
          <a:p>
            <a:pPr algn="ctr">
              <a:lnSpc>
                <a:spcPct val="70000"/>
              </a:lnSpc>
              <a:defRPr/>
            </a:pPr>
            <a:r>
              <a:rPr lang="en-US" sz="2000" dirty="0" smtClean="0">
                <a:solidFill>
                  <a:srgbClr val="003A6A"/>
                </a:solidFill>
                <a:latin typeface="Arial"/>
                <a:cs typeface="Arial"/>
                <a:sym typeface="Arial" charset="0"/>
              </a:rPr>
              <a:t>- </a:t>
            </a:r>
            <a:r>
              <a:rPr lang="en-US" sz="2000" dirty="0" err="1" smtClean="0">
                <a:solidFill>
                  <a:srgbClr val="003A6A"/>
                </a:solidFill>
                <a:latin typeface="Arial"/>
                <a:cs typeface="Arial"/>
                <a:sym typeface="Arial" charset="0"/>
              </a:rPr>
              <a:t>Convegno</a:t>
            </a:r>
            <a:r>
              <a:rPr lang="en-US" sz="2000" dirty="0" smtClean="0">
                <a:solidFill>
                  <a:srgbClr val="003A6A"/>
                </a:solidFill>
                <a:latin typeface="Arial"/>
                <a:cs typeface="Arial"/>
                <a:sym typeface="Arial" charset="0"/>
              </a:rPr>
              <a:t>: La </a:t>
            </a:r>
            <a:r>
              <a:rPr lang="en-US" sz="2000" dirty="0" err="1" smtClean="0">
                <a:solidFill>
                  <a:srgbClr val="003A6A"/>
                </a:solidFill>
                <a:latin typeface="Arial"/>
                <a:cs typeface="Arial"/>
                <a:sym typeface="Arial" charset="0"/>
              </a:rPr>
              <a:t>Giustizia</a:t>
            </a:r>
            <a:r>
              <a:rPr lang="en-US" sz="2000" dirty="0" smtClean="0">
                <a:solidFill>
                  <a:srgbClr val="003A6A"/>
                </a:solidFill>
                <a:latin typeface="Arial"/>
                <a:cs typeface="Arial"/>
                <a:sym typeface="Arial" charset="0"/>
              </a:rPr>
              <a:t> al tempo </a:t>
            </a:r>
            <a:r>
              <a:rPr lang="en-US" sz="2000" dirty="0" err="1" smtClean="0">
                <a:solidFill>
                  <a:srgbClr val="003A6A"/>
                </a:solidFill>
                <a:latin typeface="Arial"/>
                <a:cs typeface="Arial"/>
                <a:sym typeface="Arial" charset="0"/>
              </a:rPr>
              <a:t>dell’innovazione</a:t>
            </a:r>
            <a:r>
              <a:rPr lang="en-US" sz="2000" dirty="0" smtClean="0">
                <a:solidFill>
                  <a:srgbClr val="003A6A"/>
                </a:solidFill>
                <a:latin typeface="Arial"/>
                <a:cs typeface="Arial"/>
                <a:sym typeface="Arial" charset="0"/>
              </a:rPr>
              <a:t> </a:t>
            </a:r>
            <a:r>
              <a:rPr lang="en-US" sz="2000" dirty="0">
                <a:solidFill>
                  <a:srgbClr val="003A6A"/>
                </a:solidFill>
                <a:latin typeface="Arial"/>
                <a:cs typeface="Arial"/>
                <a:sym typeface="Arial" charset="0"/>
              </a:rPr>
              <a:t>-</a:t>
            </a:r>
          </a:p>
        </p:txBody>
      </p:sp>
      <p:sp>
        <p:nvSpPr>
          <p:cNvPr id="16388" name="Rectangle 4"/>
          <p:cNvSpPr>
            <a:spLocks/>
          </p:cNvSpPr>
          <p:nvPr/>
        </p:nvSpPr>
        <p:spPr bwMode="auto">
          <a:xfrm>
            <a:off x="3238500" y="152400"/>
            <a:ext cx="5308600" cy="1003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ctr">
              <a:spcBef>
                <a:spcPts val="1500"/>
              </a:spcBef>
              <a:tabLst>
                <a:tab pos="444500" algn="l"/>
                <a:tab pos="901700" algn="l"/>
                <a:tab pos="1346200" algn="l"/>
                <a:tab pos="1790700" algn="l"/>
                <a:tab pos="2247900" algn="l"/>
                <a:tab pos="2692400" algn="l"/>
                <a:tab pos="3149600" algn="l"/>
                <a:tab pos="3594100" algn="l"/>
                <a:tab pos="4038600" algn="l"/>
                <a:tab pos="4495800" algn="l"/>
                <a:tab pos="4940300" algn="l"/>
                <a:tab pos="5384800" algn="l"/>
                <a:tab pos="5842000" algn="l"/>
                <a:tab pos="6286500" algn="l"/>
                <a:tab pos="6743700" algn="l"/>
                <a:tab pos="7188200" algn="l"/>
                <a:tab pos="7632700" algn="l"/>
                <a:tab pos="8089900" algn="l"/>
                <a:tab pos="8534400" algn="l"/>
                <a:tab pos="8978900" algn="l"/>
                <a:tab pos="8991600" algn="l"/>
              </a:tabLst>
            </a:pPr>
            <a:r>
              <a:rPr lang="en-US" sz="2000" b="1" dirty="0" smtClean="0">
                <a:solidFill>
                  <a:srgbClr val="003F6E"/>
                </a:solidFill>
                <a:latin typeface="Arial" charset="0"/>
                <a:cs typeface="Arial" charset="0"/>
                <a:sym typeface="Arial" charset="0"/>
              </a:rPr>
              <a:t>DIG</a:t>
            </a:r>
          </a:p>
          <a:p>
            <a:pPr algn="ctr">
              <a:spcBef>
                <a:spcPts val="1500"/>
              </a:spcBef>
              <a:tabLst>
                <a:tab pos="444500" algn="l"/>
                <a:tab pos="901700" algn="l"/>
                <a:tab pos="1346200" algn="l"/>
                <a:tab pos="1790700" algn="l"/>
                <a:tab pos="2247900" algn="l"/>
                <a:tab pos="2692400" algn="l"/>
                <a:tab pos="3149600" algn="l"/>
                <a:tab pos="3594100" algn="l"/>
                <a:tab pos="4038600" algn="l"/>
                <a:tab pos="4495800" algn="l"/>
                <a:tab pos="4940300" algn="l"/>
                <a:tab pos="5384800" algn="l"/>
                <a:tab pos="5842000" algn="l"/>
                <a:tab pos="6286500" algn="l"/>
                <a:tab pos="6743700" algn="l"/>
                <a:tab pos="7188200" algn="l"/>
                <a:tab pos="7632700" algn="l"/>
                <a:tab pos="8089900" algn="l"/>
                <a:tab pos="8534400" algn="l"/>
                <a:tab pos="8978900" algn="l"/>
                <a:tab pos="8991600" algn="l"/>
              </a:tabLst>
            </a:pPr>
            <a:r>
              <a:rPr lang="en-US" sz="2000" b="1" dirty="0" err="1" smtClean="0">
                <a:solidFill>
                  <a:srgbClr val="003F6E"/>
                </a:solidFill>
                <a:latin typeface="Arial" charset="0"/>
                <a:cs typeface="Arial" charset="0"/>
                <a:sym typeface="Arial" charset="0"/>
              </a:rPr>
              <a:t>Dipartimento</a:t>
            </a:r>
            <a:r>
              <a:rPr lang="en-US" sz="2000" b="1" dirty="0" smtClean="0">
                <a:solidFill>
                  <a:srgbClr val="003F6E"/>
                </a:solidFill>
                <a:latin typeface="Arial" charset="0"/>
                <a:cs typeface="Arial" charset="0"/>
                <a:sym typeface="Arial" charset="0"/>
              </a:rPr>
              <a:t> </a:t>
            </a:r>
            <a:r>
              <a:rPr lang="en-US" sz="2000" b="1" dirty="0">
                <a:solidFill>
                  <a:srgbClr val="003F6E"/>
                </a:solidFill>
                <a:latin typeface="Arial" charset="0"/>
                <a:cs typeface="Arial" charset="0"/>
                <a:sym typeface="Arial" charset="0"/>
              </a:rPr>
              <a:t>di </a:t>
            </a:r>
            <a:r>
              <a:rPr lang="en-US" sz="2000" b="1" dirty="0" err="1">
                <a:solidFill>
                  <a:srgbClr val="003F6E"/>
                </a:solidFill>
                <a:latin typeface="Arial" charset="0"/>
                <a:cs typeface="Arial" charset="0"/>
                <a:sym typeface="Arial" charset="0"/>
              </a:rPr>
              <a:t>Ingegneria</a:t>
            </a:r>
            <a:r>
              <a:rPr lang="en-US" sz="2000" b="1" dirty="0">
                <a:solidFill>
                  <a:srgbClr val="003F6E"/>
                </a:solidFill>
                <a:latin typeface="Arial" charset="0"/>
                <a:cs typeface="Arial" charset="0"/>
                <a:sym typeface="Arial" charset="0"/>
              </a:rPr>
              <a:t> </a:t>
            </a:r>
            <a:r>
              <a:rPr lang="en-US" sz="2000" b="1" dirty="0" err="1">
                <a:solidFill>
                  <a:srgbClr val="003F6E"/>
                </a:solidFill>
                <a:latin typeface="Arial" charset="0"/>
                <a:cs typeface="Arial" charset="0"/>
                <a:sym typeface="Arial" charset="0"/>
              </a:rPr>
              <a:t>G</a:t>
            </a:r>
            <a:r>
              <a:rPr lang="en-US" sz="2000" b="1" dirty="0" err="1" smtClean="0">
                <a:solidFill>
                  <a:srgbClr val="003F6E"/>
                </a:solidFill>
                <a:latin typeface="Arial" charset="0"/>
                <a:cs typeface="Arial" charset="0"/>
                <a:sym typeface="Arial" charset="0"/>
              </a:rPr>
              <a:t>estionale</a:t>
            </a:r>
            <a:endParaRPr lang="en-US" sz="1800" b="1" dirty="0">
              <a:solidFill>
                <a:srgbClr val="003F6E"/>
              </a:solidFill>
              <a:latin typeface="Arial" charset="0"/>
              <a:cs typeface="Arial" charset="0"/>
              <a:sym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Segnaposto numero diapositiva 3"/>
          <p:cNvSpPr>
            <a:spLocks noGrp="1"/>
          </p:cNvSpPr>
          <p:nvPr>
            <p:ph type="sldNum" sz="quarter" idx="10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rgbClr val="000000"/>
                </a:solidFill>
                <a:latin typeface="Times New Roman" charset="0"/>
                <a:ea typeface="ヒラギノ明朝 ProN W3" charset="0"/>
                <a:cs typeface="ヒラギノ明朝 ProN W3" charset="0"/>
                <a:sym typeface="Times New Roman" charset="0"/>
              </a:defRPr>
            </a:lvl1pPr>
            <a:lvl2pPr marL="742950" indent="-285750" eaLnBrk="0" hangingPunct="0">
              <a:defRPr sz="2400">
                <a:solidFill>
                  <a:srgbClr val="000000"/>
                </a:solidFill>
                <a:latin typeface="Times New Roman" charset="0"/>
                <a:ea typeface="ヒラギノ明朝 ProN W3" charset="0"/>
                <a:cs typeface="ヒラギノ明朝 ProN W3" charset="0"/>
                <a:sym typeface="Times New Roman" charset="0"/>
              </a:defRPr>
            </a:lvl2pPr>
            <a:lvl3pPr marL="1143000" indent="-228600" eaLnBrk="0" hangingPunct="0">
              <a:defRPr sz="2400">
                <a:solidFill>
                  <a:srgbClr val="000000"/>
                </a:solidFill>
                <a:latin typeface="Times New Roman" charset="0"/>
                <a:ea typeface="ヒラギノ明朝 ProN W3" charset="0"/>
                <a:cs typeface="ヒラギノ明朝 ProN W3" charset="0"/>
                <a:sym typeface="Times New Roman" charset="0"/>
              </a:defRPr>
            </a:lvl3pPr>
            <a:lvl4pPr marL="1600200" indent="-228600" eaLnBrk="0" hangingPunct="0">
              <a:defRPr sz="2400">
                <a:solidFill>
                  <a:srgbClr val="000000"/>
                </a:solidFill>
                <a:latin typeface="Times New Roman" charset="0"/>
                <a:ea typeface="ヒラギノ明朝 ProN W3" charset="0"/>
                <a:cs typeface="ヒラギノ明朝 ProN W3" charset="0"/>
                <a:sym typeface="Times New Roman" charset="0"/>
              </a:defRPr>
            </a:lvl4pPr>
            <a:lvl5pPr marL="2057400" indent="-228600" eaLnBrk="0" hangingPunct="0">
              <a:defRPr sz="2400">
                <a:solidFill>
                  <a:srgbClr val="000000"/>
                </a:solidFill>
                <a:latin typeface="Times New Roman" charset="0"/>
                <a:ea typeface="ヒラギノ明朝 ProN W3" charset="0"/>
                <a:cs typeface="ヒラギノ明朝 ProN W3" charset="0"/>
                <a:sym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0"/>
                <a:cs typeface="ヒラギノ明朝 ProN W3" charset="0"/>
                <a:sym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0"/>
                <a:cs typeface="ヒラギノ明朝 ProN W3" charset="0"/>
                <a:sym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0"/>
                <a:cs typeface="ヒラギノ明朝 ProN W3" charset="0"/>
                <a:sym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0"/>
                <a:cs typeface="ヒラギノ明朝 ProN W3" charset="0"/>
                <a:sym typeface="Times New Roman" charset="0"/>
              </a:defRPr>
            </a:lvl9pPr>
          </a:lstStyle>
          <a:p>
            <a:pPr eaLnBrk="1" hangingPunct="1"/>
            <a:fld id="{4B8CF60E-69C4-9048-AEEB-0FC337313D5D}" type="slidenum">
              <a:rPr lang="en-US" sz="1600">
                <a:solidFill>
                  <a:srgbClr val="FF9900"/>
                </a:solidFill>
                <a:latin typeface="Arial" charset="0"/>
                <a:cs typeface="Arial" charset="0"/>
                <a:sym typeface="Arial" charset="0"/>
              </a:rPr>
              <a:pPr eaLnBrk="1" hangingPunct="1"/>
              <a:t>10</a:t>
            </a:fld>
            <a:endParaRPr lang="en-US" sz="1600">
              <a:solidFill>
                <a:srgbClr val="FF9900"/>
              </a:solidFill>
              <a:latin typeface="Arial" charset="0"/>
              <a:cs typeface="Arial" charset="0"/>
              <a:sym typeface="Arial" charset="0"/>
            </a:endParaRPr>
          </a:p>
        </p:txBody>
      </p:sp>
      <p:pic>
        <p:nvPicPr>
          <p:cNvPr id="17410" name="Picture 1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577013"/>
            <a:ext cx="9144000" cy="280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17411" name="Picture 2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5888"/>
            <a:ext cx="9144000" cy="858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17412" name="Rectangle 3"/>
          <p:cNvSpPr>
            <a:spLocks/>
          </p:cNvSpPr>
          <p:nvPr/>
        </p:nvSpPr>
        <p:spPr bwMode="auto">
          <a:xfrm>
            <a:off x="228600" y="6569075"/>
            <a:ext cx="45085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39200" bIns="0"/>
          <a:lstStyle/>
          <a:p>
            <a:pPr marL="38100" algn="r">
              <a:spcBef>
                <a:spcPts val="750"/>
              </a:spcBef>
              <a:tabLst>
                <a:tab pos="38100" algn="l"/>
                <a:tab pos="952500" algn="l"/>
                <a:tab pos="1866900" algn="l"/>
                <a:tab pos="2781300" algn="l"/>
                <a:tab pos="3695700" algn="l"/>
                <a:tab pos="4610100" algn="l"/>
                <a:tab pos="5524500" algn="l"/>
                <a:tab pos="6438900" algn="l"/>
                <a:tab pos="7353300" algn="l"/>
                <a:tab pos="8267700" algn="l"/>
                <a:tab pos="9182100" algn="l"/>
                <a:tab pos="10096500" algn="l"/>
                <a:tab pos="10363200" algn="l"/>
                <a:tab pos="10820400" algn="l"/>
              </a:tabLst>
            </a:pPr>
            <a:r>
              <a:rPr lang="en-US" sz="1200" b="1">
                <a:solidFill>
                  <a:srgbClr val="003F6E"/>
                </a:solidFill>
                <a:latin typeface="Arial" charset="0"/>
                <a:sym typeface="Arial" charset="0"/>
              </a:rPr>
              <a:t>		Giancarlo Vecchi</a:t>
            </a:r>
          </a:p>
        </p:txBody>
      </p:sp>
      <p:pic>
        <p:nvPicPr>
          <p:cNvPr id="17413" name="Picture 4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5113" y="188913"/>
            <a:ext cx="111125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17414" name="Rectangle 5"/>
          <p:cNvSpPr>
            <a:spLocks noGrp="1" noChangeArrowheads="1"/>
          </p:cNvSpPr>
          <p:nvPr>
            <p:ph type="title"/>
          </p:nvPr>
        </p:nvSpPr>
        <p:spPr>
          <a:xfrm>
            <a:off x="719138" y="115888"/>
            <a:ext cx="7016750" cy="649287"/>
          </a:xfrm>
        </p:spPr>
        <p:txBody>
          <a:bodyPr/>
          <a:lstStyle/>
          <a:p>
            <a:pPr eaLnBrk="1" hangingPunct="1"/>
            <a:r>
              <a:rPr lang="en-US" dirty="0">
                <a:latin typeface="Arial" charset="0"/>
                <a:ea typeface="ヒラギノ角ゴ ProN W6" charset="0"/>
                <a:cs typeface="ヒラギノ角ゴ ProN W6" charset="0"/>
              </a:rPr>
              <a:t>TIPI DI INTERVENTI</a:t>
            </a:r>
            <a:r>
              <a:rPr lang="en-US" dirty="0" smtClean="0">
                <a:latin typeface="Arial" charset="0"/>
                <a:ea typeface="ヒラギノ角ゴ ProN W6" charset="0"/>
                <a:cs typeface="ヒラギノ角ゴ ProN W6" charset="0"/>
              </a:rPr>
              <a:t>/</a:t>
            </a:r>
            <a:r>
              <a:rPr lang="en-US" dirty="0">
                <a:latin typeface="Arial" charset="0"/>
                <a:ea typeface="ヒラギノ角ゴ ProN W6" charset="0"/>
                <a:cs typeface="ヒラギノ角ゴ ProN W6" charset="0"/>
              </a:rPr>
              <a:t>6</a:t>
            </a:r>
            <a:r>
              <a:rPr lang="en-US" dirty="0" smtClean="0">
                <a:latin typeface="Arial" charset="0"/>
                <a:ea typeface="ヒラギノ角ゴ ProN W6" charset="0"/>
                <a:cs typeface="ヒラギノ角ゴ ProN W6" charset="0"/>
              </a:rPr>
              <a:t> </a:t>
            </a:r>
            <a:endParaRPr lang="en-US" dirty="0">
              <a:latin typeface="Arial" charset="0"/>
              <a:ea typeface="ヒラギノ角ゴ ProN W6" charset="0"/>
              <a:cs typeface="ヒラギノ角ゴ ProN W6" charset="0"/>
            </a:endParaRPr>
          </a:p>
        </p:txBody>
      </p:sp>
      <p:sp>
        <p:nvSpPr>
          <p:cNvPr id="17415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179512" y="1052736"/>
            <a:ext cx="8712968" cy="5400600"/>
          </a:xfrm>
        </p:spPr>
        <p:txBody>
          <a:bodyPr/>
          <a:lstStyle/>
          <a:p>
            <a:pPr marL="338138" indent="-338138" eaLnBrk="1" hangingPunct="1"/>
            <a:r>
              <a:rPr lang="en-US" b="1" dirty="0">
                <a:latin typeface="Arial" charset="0"/>
                <a:ea typeface="ヒラギノ角ゴ ProN W3" charset="0"/>
                <a:cs typeface="ヒラギノ角ゴ ProN W3" charset="0"/>
              </a:rPr>
              <a:t>6</a:t>
            </a:r>
            <a:r>
              <a:rPr lang="en-US" b="1" dirty="0" smtClean="0">
                <a:latin typeface="Arial" charset="0"/>
                <a:ea typeface="ヒラギノ角ゴ ProN W3" charset="0"/>
                <a:cs typeface="ヒラギノ角ゴ ProN W3" charset="0"/>
              </a:rPr>
              <a:t>. </a:t>
            </a:r>
            <a:r>
              <a:rPr lang="it-IT" dirty="0"/>
              <a:t>Strumenti e processi di pianificazione e controllo/valutazione direzionale e strategico, e di sviluppo delle capacità </a:t>
            </a:r>
            <a:r>
              <a:rPr lang="it-IT" dirty="0" smtClean="0"/>
              <a:t>gestionali</a:t>
            </a:r>
          </a:p>
          <a:p>
            <a:pPr marL="338138" indent="-338138" eaLnBrk="1" hangingPunct="1"/>
            <a:endParaRPr lang="it-IT" b="1" dirty="0">
              <a:latin typeface="Arial" charset="0"/>
              <a:ea typeface="ヒラギノ角ゴ ProN W6" charset="0"/>
              <a:cs typeface="ヒラギノ角ゴ ProN W6" charset="0"/>
            </a:endParaRPr>
          </a:p>
          <a:p>
            <a:pPr marL="338138" indent="-338138" eaLnBrk="1" hangingPunct="1"/>
            <a:r>
              <a:rPr lang="it-IT" b="1" dirty="0" smtClean="0">
                <a:latin typeface="Arial" charset="0"/>
                <a:ea typeface="ヒラギノ角ゴ ProN W6" charset="0"/>
                <a:cs typeface="ヒラギノ角ゴ ProN W6" charset="0"/>
              </a:rPr>
              <a:t>Esempi</a:t>
            </a:r>
          </a:p>
          <a:p>
            <a:pPr marL="0" indent="0" eaLnBrk="1" hangingPunct="1"/>
            <a:r>
              <a:rPr lang="en-US" dirty="0" smtClean="0">
                <a:latin typeface="Arial" charset="0"/>
                <a:ea typeface="ヒラギノ角ゴ ProN W6" charset="0"/>
                <a:cs typeface="ヒラギノ角ゴ ProN W6" charset="0"/>
              </a:rPr>
              <a:t>	</a:t>
            </a:r>
            <a:r>
              <a:rPr lang="en-US" sz="2000" dirty="0" err="1" smtClean="0">
                <a:latin typeface="Arial" charset="0"/>
                <a:ea typeface="ヒラギノ角ゴ ProN W6" charset="0"/>
                <a:cs typeface="ヒラギノ角ゴ ProN W6" charset="0"/>
              </a:rPr>
              <a:t>Messa</a:t>
            </a:r>
            <a:r>
              <a:rPr lang="en-US" sz="2000" dirty="0" smtClean="0">
                <a:latin typeface="Arial" charset="0"/>
                <a:ea typeface="ヒラギノ角ゴ ProN W6" charset="0"/>
                <a:cs typeface="ヒラギノ角ゴ ProN W6" charset="0"/>
              </a:rPr>
              <a:t> a </a:t>
            </a:r>
            <a:r>
              <a:rPr lang="en-US" sz="2000" dirty="0" err="1" smtClean="0">
                <a:latin typeface="Arial" charset="0"/>
                <a:ea typeface="ヒラギノ角ゴ ProN W6" charset="0"/>
                <a:cs typeface="ヒラギノ角ゴ ProN W6" charset="0"/>
              </a:rPr>
              <a:t>punto</a:t>
            </a:r>
            <a:r>
              <a:rPr lang="en-US" sz="2000" dirty="0" smtClean="0">
                <a:latin typeface="Arial" charset="0"/>
                <a:ea typeface="ヒラギノ角ゴ ProN W6" charset="0"/>
                <a:cs typeface="ヒラギノ角ゴ ProN W6" charset="0"/>
              </a:rPr>
              <a:t> di </a:t>
            </a:r>
            <a:r>
              <a:rPr lang="en-US" sz="2000" dirty="0" err="1" smtClean="0">
                <a:latin typeface="Arial" charset="0"/>
                <a:ea typeface="ヒラギノ角ゴ ProN W6" charset="0"/>
                <a:cs typeface="ヒラギノ角ゴ ProN W6" charset="0"/>
              </a:rPr>
              <a:t>sistemi</a:t>
            </a:r>
            <a:r>
              <a:rPr lang="en-US" sz="2000" dirty="0" smtClean="0">
                <a:latin typeface="Arial" charset="0"/>
                <a:ea typeface="ヒラギノ角ゴ ProN W6" charset="0"/>
                <a:cs typeface="ヒラギノ角ゴ ProN W6" charset="0"/>
              </a:rPr>
              <a:t> </a:t>
            </a:r>
            <a:r>
              <a:rPr lang="en-US" sz="2000" dirty="0" err="1" smtClean="0">
                <a:latin typeface="Arial" charset="0"/>
                <a:ea typeface="ヒラギノ角ゴ ProN W6" charset="0"/>
                <a:cs typeface="ヒラギノ角ゴ ProN W6" charset="0"/>
              </a:rPr>
              <a:t>interni</a:t>
            </a:r>
            <a:r>
              <a:rPr lang="en-US" sz="2000" dirty="0" smtClean="0">
                <a:latin typeface="Arial" charset="0"/>
                <a:ea typeface="ヒラギノ角ゴ ProN W6" charset="0"/>
                <a:cs typeface="ヒラギノ角ゴ ProN W6" charset="0"/>
              </a:rPr>
              <a:t> per </a:t>
            </a:r>
            <a:r>
              <a:rPr lang="en-US" sz="2000" dirty="0" err="1" smtClean="0">
                <a:latin typeface="Arial" charset="0"/>
                <a:ea typeface="ヒラギノ角ゴ ProN W6" charset="0"/>
                <a:cs typeface="ヒラギノ角ゴ ProN W6" charset="0"/>
              </a:rPr>
              <a:t>l’analisi</a:t>
            </a:r>
            <a:r>
              <a:rPr lang="en-US" sz="2000" dirty="0" smtClean="0">
                <a:latin typeface="Arial" charset="0"/>
                <a:ea typeface="ヒラギノ角ゴ ProN W6" charset="0"/>
                <a:cs typeface="ヒラギノ角ゴ ProN W6" charset="0"/>
              </a:rPr>
              <a:t> </a:t>
            </a:r>
            <a:r>
              <a:rPr lang="en-US" sz="2000" dirty="0" err="1" smtClean="0">
                <a:latin typeface="Arial" charset="0"/>
                <a:ea typeface="ヒラギノ角ゴ ProN W6" charset="0"/>
                <a:cs typeface="ヒラギノ角ゴ ProN W6" charset="0"/>
              </a:rPr>
              <a:t>dei</a:t>
            </a:r>
            <a:r>
              <a:rPr lang="en-US" sz="2000" dirty="0" smtClean="0">
                <a:latin typeface="Arial" charset="0"/>
                <a:ea typeface="ヒラギノ角ゴ ProN W6" charset="0"/>
                <a:cs typeface="ヒラギノ角ゴ ProN W6" charset="0"/>
              </a:rPr>
              <a:t> </a:t>
            </a:r>
            <a:r>
              <a:rPr lang="en-US" sz="2000" dirty="0" err="1" smtClean="0">
                <a:latin typeface="Arial" charset="0"/>
                <a:ea typeface="ヒラギノ角ゴ ProN W6" charset="0"/>
                <a:cs typeface="ヒラギノ角ゴ ProN W6" charset="0"/>
              </a:rPr>
              <a:t>flussi</a:t>
            </a:r>
            <a:r>
              <a:rPr lang="en-US" sz="2000" dirty="0" smtClean="0">
                <a:latin typeface="Arial" charset="0"/>
                <a:ea typeface="ヒラギノ角ゴ ProN W6" charset="0"/>
                <a:cs typeface="ヒラギノ角ゴ ProN W6" charset="0"/>
              </a:rPr>
              <a:t> e la 	</a:t>
            </a:r>
            <a:r>
              <a:rPr lang="en-US" sz="2000" dirty="0" err="1" smtClean="0">
                <a:latin typeface="Arial" charset="0"/>
                <a:ea typeface="ヒラギノ角ゴ ProN W6" charset="0"/>
                <a:cs typeface="ヒラギノ角ゴ ProN W6" charset="0"/>
              </a:rPr>
              <a:t>preparazione</a:t>
            </a:r>
            <a:r>
              <a:rPr lang="en-US" sz="2000" dirty="0" smtClean="0">
                <a:latin typeface="Arial" charset="0"/>
                <a:ea typeface="ヒラギノ角ゴ ProN W6" charset="0"/>
                <a:cs typeface="ヒラギノ角ゴ ProN W6" charset="0"/>
              </a:rPr>
              <a:t> </a:t>
            </a:r>
            <a:r>
              <a:rPr lang="en-US" sz="2000" dirty="0" err="1" smtClean="0">
                <a:latin typeface="Arial" charset="0"/>
                <a:ea typeface="ヒラギノ角ゴ ProN W6" charset="0"/>
                <a:cs typeface="ヒラギノ角ゴ ProN W6" charset="0"/>
              </a:rPr>
              <a:t>dei</a:t>
            </a:r>
            <a:r>
              <a:rPr lang="en-US" sz="2000" dirty="0" smtClean="0">
                <a:latin typeface="Arial" charset="0"/>
                <a:ea typeface="ヒラギノ角ゴ ProN W6" charset="0"/>
                <a:cs typeface="ヒラギノ角ゴ ProN W6" charset="0"/>
              </a:rPr>
              <a:t> </a:t>
            </a:r>
            <a:r>
              <a:rPr lang="en-US" sz="2000" dirty="0" err="1" smtClean="0">
                <a:latin typeface="Arial" charset="0"/>
                <a:ea typeface="ヒラギノ角ゴ ProN W6" charset="0"/>
                <a:cs typeface="ヒラギノ角ゴ ProN W6" charset="0"/>
              </a:rPr>
              <a:t>documenti</a:t>
            </a:r>
            <a:r>
              <a:rPr lang="en-US" sz="2000" dirty="0" smtClean="0">
                <a:latin typeface="Arial" charset="0"/>
                <a:ea typeface="ヒラギノ角ゴ ProN W6" charset="0"/>
                <a:cs typeface="ヒラギノ角ゴ ProN W6" charset="0"/>
              </a:rPr>
              <a:t> di </a:t>
            </a:r>
            <a:r>
              <a:rPr lang="en-US" sz="2000" dirty="0" err="1" smtClean="0">
                <a:latin typeface="Arial" charset="0"/>
                <a:ea typeface="ヒラギノ角ゴ ProN W6" charset="0"/>
                <a:cs typeface="ヒラギノ角ゴ ProN W6" charset="0"/>
              </a:rPr>
              <a:t>programmazione</a:t>
            </a:r>
            <a:endParaRPr lang="en-US" sz="2000" dirty="0" smtClean="0">
              <a:latin typeface="Arial" charset="0"/>
              <a:ea typeface="ヒラギノ角ゴ ProN W6" charset="0"/>
              <a:cs typeface="ヒラギノ角ゴ ProN W6" charset="0"/>
            </a:endParaRPr>
          </a:p>
          <a:p>
            <a:pPr marL="0" indent="0" eaLnBrk="1" hangingPunct="1"/>
            <a:r>
              <a:rPr lang="en-US" sz="2000" dirty="0">
                <a:latin typeface="Arial" charset="0"/>
                <a:ea typeface="ヒラギノ角ゴ ProN W6" charset="0"/>
                <a:cs typeface="ヒラギノ角ゴ ProN W6" charset="0"/>
              </a:rPr>
              <a:t>	</a:t>
            </a:r>
            <a:r>
              <a:rPr lang="en-US" sz="2000" dirty="0" err="1" smtClean="0">
                <a:latin typeface="Arial" charset="0"/>
                <a:ea typeface="ヒラギノ角ゴ ProN W6" charset="0"/>
                <a:cs typeface="ヒラギノ角ゴ ProN W6" charset="0"/>
              </a:rPr>
              <a:t>Sistema</a:t>
            </a:r>
            <a:r>
              <a:rPr lang="en-US" sz="2000" dirty="0" smtClean="0">
                <a:latin typeface="Arial" charset="0"/>
                <a:ea typeface="ヒラギノ角ゴ ProN W6" charset="0"/>
                <a:cs typeface="ヒラギノ角ゴ ProN W6" charset="0"/>
              </a:rPr>
              <a:t> di </a:t>
            </a:r>
            <a:r>
              <a:rPr lang="en-US" sz="2000" dirty="0" err="1" smtClean="0">
                <a:latin typeface="Arial" charset="0"/>
                <a:ea typeface="ヒラギノ角ゴ ProN W6" charset="0"/>
                <a:cs typeface="ヒラギノ角ゴ ProN W6" charset="0"/>
              </a:rPr>
              <a:t>valutazione</a:t>
            </a:r>
            <a:r>
              <a:rPr lang="en-US" sz="2000" dirty="0" smtClean="0">
                <a:latin typeface="Arial" charset="0"/>
                <a:ea typeface="ヒラギノ角ゴ ProN W6" charset="0"/>
                <a:cs typeface="ヒラギノ角ゴ ProN W6" charset="0"/>
              </a:rPr>
              <a:t> del </a:t>
            </a:r>
            <a:r>
              <a:rPr lang="en-US" sz="2000" dirty="0" err="1" smtClean="0">
                <a:latin typeface="Arial" charset="0"/>
                <a:ea typeface="ヒラギノ角ゴ ProN W6" charset="0"/>
                <a:cs typeface="ヒラギノ角ゴ ProN W6" charset="0"/>
              </a:rPr>
              <a:t>personale</a:t>
            </a:r>
            <a:r>
              <a:rPr lang="en-US" sz="2000" dirty="0" smtClean="0">
                <a:latin typeface="Arial" charset="0"/>
                <a:ea typeface="ヒラギノ角ゴ ProN W6" charset="0"/>
                <a:cs typeface="ヒラギノ角ゴ ProN W6" charset="0"/>
              </a:rPr>
              <a:t> </a:t>
            </a:r>
            <a:r>
              <a:rPr lang="en-US" sz="2000" dirty="0" err="1" smtClean="0">
                <a:latin typeface="Arial" charset="0"/>
                <a:ea typeface="ヒラギノ角ゴ ProN W6" charset="0"/>
                <a:cs typeface="ヒラギノ角ゴ ProN W6" charset="0"/>
              </a:rPr>
              <a:t>amm.vo</a:t>
            </a:r>
            <a:r>
              <a:rPr lang="en-US" sz="2000" dirty="0" smtClean="0">
                <a:latin typeface="Arial" charset="0"/>
                <a:ea typeface="ヒラギノ角ゴ ProN W6" charset="0"/>
                <a:cs typeface="ヒラギノ角ゴ ProN W6" charset="0"/>
              </a:rPr>
              <a:t> </a:t>
            </a:r>
            <a:r>
              <a:rPr lang="en-US" sz="2000" dirty="0" err="1" smtClean="0">
                <a:latin typeface="Arial" charset="0"/>
                <a:ea typeface="ヒラギノ角ゴ ProN W6" charset="0"/>
                <a:cs typeface="ヒラギノ角ゴ ProN W6" charset="0"/>
              </a:rPr>
              <a:t>migliorativo</a:t>
            </a:r>
            <a:r>
              <a:rPr lang="en-US" sz="2000" dirty="0" smtClean="0">
                <a:latin typeface="Arial" charset="0"/>
                <a:ea typeface="ヒラギノ角ゴ ProN W6" charset="0"/>
                <a:cs typeface="ヒラギノ角ゴ ProN W6" charset="0"/>
              </a:rPr>
              <a:t> del 	</a:t>
            </a:r>
            <a:r>
              <a:rPr lang="en-US" sz="2000" dirty="0" err="1" smtClean="0">
                <a:latin typeface="Arial" charset="0"/>
                <a:ea typeface="ヒラギノ角ゴ ProN W6" charset="0"/>
                <a:cs typeface="ヒラギノ角ゴ ProN W6" charset="0"/>
              </a:rPr>
              <a:t>modello</a:t>
            </a:r>
            <a:r>
              <a:rPr lang="en-US" sz="2000" dirty="0" smtClean="0">
                <a:latin typeface="Arial" charset="0"/>
                <a:ea typeface="ヒラギノ角ゴ ProN W6" charset="0"/>
                <a:cs typeface="ヒラギノ角ゴ ProN W6" charset="0"/>
              </a:rPr>
              <a:t> </a:t>
            </a:r>
            <a:r>
              <a:rPr lang="en-US" sz="2000" dirty="0" err="1" smtClean="0">
                <a:latin typeface="Arial" charset="0"/>
                <a:ea typeface="ヒラギノ角ゴ ProN W6" charset="0"/>
                <a:cs typeface="ヒラギノ角ゴ ProN W6" charset="0"/>
              </a:rPr>
              <a:t>ministeriale</a:t>
            </a:r>
            <a:endParaRPr lang="en-US" sz="2000" dirty="0" smtClean="0">
              <a:latin typeface="Arial" charset="0"/>
              <a:ea typeface="ヒラギノ角ゴ ProN W6" charset="0"/>
              <a:cs typeface="ヒラギノ角ゴ ProN W6" charset="0"/>
            </a:endParaRPr>
          </a:p>
          <a:p>
            <a:pPr marL="0" indent="0" eaLnBrk="1" hangingPunct="1"/>
            <a:r>
              <a:rPr lang="en-US" sz="2000" dirty="0">
                <a:latin typeface="Arial" charset="0"/>
                <a:ea typeface="ヒラギノ角ゴ ProN W6" charset="0"/>
                <a:cs typeface="ヒラギノ角ゴ ProN W6" charset="0"/>
              </a:rPr>
              <a:t>	</a:t>
            </a:r>
            <a:r>
              <a:rPr lang="en-US" sz="2000" dirty="0" err="1" smtClean="0">
                <a:latin typeface="Arial" charset="0"/>
                <a:ea typeface="ヒラギノ角ゴ ProN W6" charset="0"/>
                <a:cs typeface="ヒラギノ角ゴ ProN W6" charset="0"/>
              </a:rPr>
              <a:t>Istituzione</a:t>
            </a:r>
            <a:r>
              <a:rPr lang="en-US" sz="2000" dirty="0" smtClean="0">
                <a:latin typeface="Arial" charset="0"/>
                <a:ea typeface="ヒラギノ角ゴ ProN W6" charset="0"/>
                <a:cs typeface="ヒラギノ角ゴ ProN W6" charset="0"/>
              </a:rPr>
              <a:t> </a:t>
            </a:r>
            <a:r>
              <a:rPr lang="en-US" sz="2000" dirty="0" err="1" smtClean="0">
                <a:latin typeface="Arial" charset="0"/>
                <a:ea typeface="ヒラギノ角ゴ ProN W6" charset="0"/>
                <a:cs typeface="ヒラギノ角ゴ ProN W6" charset="0"/>
              </a:rPr>
              <a:t>uffici</a:t>
            </a:r>
            <a:r>
              <a:rPr lang="en-US" sz="2000" dirty="0" smtClean="0">
                <a:latin typeface="Arial" charset="0"/>
                <a:ea typeface="ヒラギノ角ゴ ProN W6" charset="0"/>
                <a:cs typeface="ヒラギノ角ゴ ProN W6" charset="0"/>
              </a:rPr>
              <a:t> o </a:t>
            </a:r>
            <a:r>
              <a:rPr lang="en-US" sz="2000" dirty="0" err="1" smtClean="0">
                <a:latin typeface="Arial" charset="0"/>
                <a:ea typeface="ヒラギノ角ゴ ProN W6" charset="0"/>
                <a:cs typeface="ヒラギノ角ゴ ProN W6" charset="0"/>
              </a:rPr>
              <a:t>modalità</a:t>
            </a:r>
            <a:r>
              <a:rPr lang="en-US" sz="2000" dirty="0" smtClean="0">
                <a:latin typeface="Arial" charset="0"/>
                <a:ea typeface="ヒラギノ角ゴ ProN W6" charset="0"/>
                <a:cs typeface="ヒラギノ角ゴ ProN W6" charset="0"/>
              </a:rPr>
              <a:t> per </a:t>
            </a:r>
            <a:r>
              <a:rPr lang="en-US" sz="2000" dirty="0" err="1" smtClean="0">
                <a:latin typeface="Arial" charset="0"/>
                <a:ea typeface="ヒラギノ角ゴ ProN W6" charset="0"/>
                <a:cs typeface="ヒラギノ角ゴ ProN W6" charset="0"/>
              </a:rPr>
              <a:t>il</a:t>
            </a:r>
            <a:r>
              <a:rPr lang="en-US" sz="2000" dirty="0" smtClean="0">
                <a:latin typeface="Arial" charset="0"/>
                <a:ea typeface="ヒラギノ角ゴ ProN W6" charset="0"/>
                <a:cs typeface="ヒラギノ角ゴ ProN W6" charset="0"/>
              </a:rPr>
              <a:t> presidio </a:t>
            </a:r>
            <a:r>
              <a:rPr lang="en-US" sz="2000" dirty="0" err="1" smtClean="0">
                <a:latin typeface="Arial" charset="0"/>
                <a:ea typeface="ヒラギノ角ゴ ProN W6" charset="0"/>
                <a:cs typeface="ヒラギノ角ゴ ProN W6" charset="0"/>
              </a:rPr>
              <a:t>delle</a:t>
            </a:r>
            <a:r>
              <a:rPr lang="en-US" sz="2000" dirty="0" smtClean="0">
                <a:latin typeface="Arial" charset="0"/>
                <a:ea typeface="ヒラギノ角ゴ ProN W6" charset="0"/>
                <a:cs typeface="ヒラギノ角ゴ ProN W6" charset="0"/>
              </a:rPr>
              <a:t> </a:t>
            </a:r>
            <a:r>
              <a:rPr lang="en-US" sz="2000" dirty="0" err="1" smtClean="0">
                <a:latin typeface="Arial" charset="0"/>
                <a:ea typeface="ヒラギノ角ゴ ProN W6" charset="0"/>
                <a:cs typeface="ヒラギノ角ゴ ProN W6" charset="0"/>
              </a:rPr>
              <a:t>innovazioni</a:t>
            </a:r>
            <a:endParaRPr lang="en-US" sz="2000" dirty="0" smtClean="0">
              <a:latin typeface="Arial" charset="0"/>
              <a:ea typeface="ヒラギノ角ゴ ProN W6" charset="0"/>
              <a:cs typeface="ヒラギノ角ゴ ProN W6" charset="0"/>
            </a:endParaRPr>
          </a:p>
          <a:p>
            <a:pPr marL="0" indent="0" eaLnBrk="1" hangingPunct="1"/>
            <a:r>
              <a:rPr lang="en-US" sz="2000" dirty="0">
                <a:latin typeface="Arial" charset="0"/>
                <a:ea typeface="ヒラギノ角ゴ ProN W6" charset="0"/>
                <a:cs typeface="ヒラギノ角ゴ ProN W6" charset="0"/>
              </a:rPr>
              <a:t>	</a:t>
            </a:r>
            <a:r>
              <a:rPr lang="en-US" sz="2000" dirty="0" err="1" smtClean="0">
                <a:latin typeface="Arial" charset="0"/>
                <a:ea typeface="ヒラギノ角ゴ ProN W6" charset="0"/>
                <a:cs typeface="ヒラギノ角ゴ ProN W6" charset="0"/>
              </a:rPr>
              <a:t>Istituzionalizzazione</a:t>
            </a:r>
            <a:r>
              <a:rPr lang="en-US" sz="2000" dirty="0" smtClean="0">
                <a:latin typeface="Arial" charset="0"/>
                <a:ea typeface="ヒラギノ角ゴ ProN W6" charset="0"/>
                <a:cs typeface="ヒラギノ角ゴ ProN W6" charset="0"/>
              </a:rPr>
              <a:t> di </a:t>
            </a:r>
            <a:r>
              <a:rPr lang="en-US" sz="2000" dirty="0" err="1" smtClean="0">
                <a:latin typeface="Arial" charset="0"/>
                <a:ea typeface="ヒラギノ角ゴ ProN W6" charset="0"/>
                <a:cs typeface="ヒラギノ角ゴ ProN W6" charset="0"/>
              </a:rPr>
              <a:t>modalità</a:t>
            </a:r>
            <a:r>
              <a:rPr lang="en-US" sz="2000" dirty="0" smtClean="0">
                <a:latin typeface="Arial" charset="0"/>
                <a:ea typeface="ヒラギノ角ゴ ProN W6" charset="0"/>
                <a:cs typeface="ヒラギノ角ゴ ProN W6" charset="0"/>
              </a:rPr>
              <a:t> di </a:t>
            </a:r>
            <a:r>
              <a:rPr lang="en-US" sz="2000" dirty="0" err="1" smtClean="0">
                <a:latin typeface="Arial" charset="0"/>
                <a:ea typeface="ヒラギノ角ゴ ProN W6" charset="0"/>
                <a:cs typeface="ヒラギノ角ゴ ProN W6" charset="0"/>
              </a:rPr>
              <a:t>confronto</a:t>
            </a:r>
            <a:r>
              <a:rPr lang="en-US" sz="2000" dirty="0" smtClean="0">
                <a:latin typeface="Arial" charset="0"/>
                <a:ea typeface="ヒラギノ角ゴ ProN W6" charset="0"/>
                <a:cs typeface="ヒラギノ角ゴ ProN W6" charset="0"/>
              </a:rPr>
              <a:t> con </a:t>
            </a:r>
            <a:r>
              <a:rPr lang="en-US" sz="2000" dirty="0" err="1" smtClean="0">
                <a:latin typeface="Arial" charset="0"/>
                <a:ea typeface="ヒラギノ角ゴ ProN W6" charset="0"/>
                <a:cs typeface="ヒラギノ角ゴ ProN W6" charset="0"/>
              </a:rPr>
              <a:t>soggetti</a:t>
            </a:r>
            <a:r>
              <a:rPr lang="en-US" sz="2000" dirty="0" smtClean="0">
                <a:latin typeface="Arial" charset="0"/>
                <a:ea typeface="ヒラギノ角ゴ ProN W6" charset="0"/>
                <a:cs typeface="ヒラギノ角ゴ ProN W6" charset="0"/>
              </a:rPr>
              <a:t> 	</a:t>
            </a:r>
            <a:r>
              <a:rPr lang="en-US" sz="2000" dirty="0" err="1" smtClean="0">
                <a:latin typeface="Arial" charset="0"/>
                <a:ea typeface="ヒラギノ角ゴ ProN W6" charset="0"/>
                <a:cs typeface="ヒラギノ角ゴ ProN W6" charset="0"/>
              </a:rPr>
              <a:t>esterni</a:t>
            </a:r>
            <a:r>
              <a:rPr lang="en-US" sz="2000" dirty="0" smtClean="0">
                <a:latin typeface="Arial" charset="0"/>
                <a:ea typeface="ヒラギノ角ゴ ProN W6" charset="0"/>
                <a:cs typeface="ヒラギノ角ゴ ProN W6" charset="0"/>
              </a:rPr>
              <a:t> (</a:t>
            </a:r>
            <a:r>
              <a:rPr lang="en-US" sz="2000" dirty="0" err="1" smtClean="0">
                <a:latin typeface="Arial" charset="0"/>
                <a:ea typeface="ヒラギノ角ゴ ProN W6" charset="0"/>
                <a:cs typeface="ヒラギノ角ゴ ProN W6" charset="0"/>
              </a:rPr>
              <a:t>istituzioni</a:t>
            </a:r>
            <a:r>
              <a:rPr lang="en-US" sz="2000" dirty="0">
                <a:latin typeface="Arial" charset="0"/>
                <a:ea typeface="ヒラギノ角ゴ ProN W6" charset="0"/>
                <a:cs typeface="ヒラギノ角ゴ ProN W6" charset="0"/>
              </a:rPr>
              <a:t> </a:t>
            </a:r>
            <a:r>
              <a:rPr lang="en-US" sz="2000" dirty="0" smtClean="0">
                <a:latin typeface="Arial" charset="0"/>
                <a:ea typeface="ヒラギノ角ゴ ProN W6" charset="0"/>
                <a:cs typeface="ヒラギノ角ゴ ProN W6" charset="0"/>
              </a:rPr>
              <a:t>in </a:t>
            </a:r>
            <a:r>
              <a:rPr lang="en-US" sz="2000" dirty="0" err="1" smtClean="0">
                <a:latin typeface="Arial" charset="0"/>
                <a:ea typeface="ヒラギノ角ゴ ProN W6" charset="0"/>
                <a:cs typeface="ヒラギノ角ゴ ProN W6" charset="0"/>
              </a:rPr>
              <a:t>particolare</a:t>
            </a:r>
            <a:r>
              <a:rPr lang="en-US" sz="2000" dirty="0" smtClean="0">
                <a:latin typeface="Arial" charset="0"/>
                <a:ea typeface="ヒラギノ角ゴ ProN W6" charset="0"/>
                <a:cs typeface="ヒラギノ角ゴ ProN W6" charset="0"/>
              </a:rPr>
              <a:t>: </a:t>
            </a:r>
            <a:r>
              <a:rPr lang="it-IT" sz="2000" dirty="0"/>
              <a:t>comitati territoriali, tavoli, convenzioni, </a:t>
            </a:r>
            <a:r>
              <a:rPr lang="en-US" sz="2000" dirty="0" smtClean="0">
                <a:latin typeface="Arial" charset="0"/>
                <a:ea typeface="ヒラギノ角ゴ ProN W6" charset="0"/>
                <a:cs typeface="ヒラギノ角ゴ ProN W6" charset="0"/>
              </a:rPr>
              <a:t>)</a:t>
            </a:r>
          </a:p>
          <a:p>
            <a:pPr marL="0" indent="0" eaLnBrk="1" hangingPunct="1"/>
            <a:r>
              <a:rPr lang="en-US" sz="2000" dirty="0">
                <a:latin typeface="Arial" charset="0"/>
                <a:ea typeface="ヒラギノ角ゴ ProN W6" charset="0"/>
                <a:cs typeface="ヒラギノ角ゴ ProN W6" charset="0"/>
              </a:rPr>
              <a:t>	</a:t>
            </a:r>
            <a:r>
              <a:rPr lang="en-US" sz="2000" dirty="0" err="1" smtClean="0">
                <a:latin typeface="Arial" charset="0"/>
                <a:ea typeface="ヒラギノ角ゴ ProN W6" charset="0"/>
                <a:cs typeface="ヒラギノ角ゴ ProN W6" charset="0"/>
              </a:rPr>
              <a:t>Messa</a:t>
            </a:r>
            <a:r>
              <a:rPr lang="en-US" sz="2000" dirty="0" smtClean="0">
                <a:latin typeface="Arial" charset="0"/>
                <a:ea typeface="ヒラギノ角ゴ ProN W6" charset="0"/>
                <a:cs typeface="ヒラギノ角ゴ ProN W6" charset="0"/>
              </a:rPr>
              <a:t> a </a:t>
            </a:r>
            <a:r>
              <a:rPr lang="en-US" sz="2000" dirty="0" err="1" smtClean="0">
                <a:latin typeface="Arial" charset="0"/>
                <a:ea typeface="ヒラギノ角ゴ ProN W6" charset="0"/>
                <a:cs typeface="ヒラギノ角ゴ ProN W6" charset="0"/>
              </a:rPr>
              <a:t>punto</a:t>
            </a:r>
            <a:r>
              <a:rPr lang="en-US" sz="2000" dirty="0" smtClean="0">
                <a:latin typeface="Arial" charset="0"/>
                <a:ea typeface="ヒラギノ角ゴ ProN W6" charset="0"/>
                <a:cs typeface="ヒラギノ角ゴ ProN W6" charset="0"/>
              </a:rPr>
              <a:t> di </a:t>
            </a:r>
            <a:r>
              <a:rPr lang="en-US" sz="2000" dirty="0" err="1" smtClean="0">
                <a:latin typeface="Arial" charset="0"/>
                <a:ea typeface="ヒラギノ角ゴ ProN W6" charset="0"/>
                <a:cs typeface="ヒラギノ角ゴ ProN W6" charset="0"/>
              </a:rPr>
              <a:t>modalità</a:t>
            </a:r>
            <a:r>
              <a:rPr lang="en-US" sz="2000" dirty="0" smtClean="0">
                <a:latin typeface="Arial" charset="0"/>
                <a:ea typeface="ヒラギノ角ゴ ProN W6" charset="0"/>
                <a:cs typeface="ヒラギノ角ゴ ProN W6" charset="0"/>
              </a:rPr>
              <a:t> per </a:t>
            </a:r>
            <a:r>
              <a:rPr lang="en-US" sz="2000" dirty="0" err="1" smtClean="0">
                <a:latin typeface="Arial" charset="0"/>
                <a:ea typeface="ヒラギノ角ゴ ProN W6" charset="0"/>
                <a:cs typeface="ヒラギノ角ゴ ProN W6" charset="0"/>
              </a:rPr>
              <a:t>l’analisi</a:t>
            </a:r>
            <a:r>
              <a:rPr lang="en-US" sz="2000" dirty="0" smtClean="0">
                <a:latin typeface="Arial" charset="0"/>
                <a:ea typeface="ヒラギノ角ゴ ProN W6" charset="0"/>
                <a:cs typeface="ヒラギノ角ゴ ProN W6" charset="0"/>
              </a:rPr>
              <a:t> </a:t>
            </a:r>
            <a:r>
              <a:rPr lang="en-US" sz="2000" dirty="0" err="1" smtClean="0">
                <a:latin typeface="Arial" charset="0"/>
                <a:ea typeface="ヒラギノ角ゴ ProN W6" charset="0"/>
                <a:cs typeface="ヒラギノ角ゴ ProN W6" charset="0"/>
              </a:rPr>
              <a:t>delle</a:t>
            </a:r>
            <a:r>
              <a:rPr lang="en-US" sz="2000" dirty="0" smtClean="0">
                <a:latin typeface="Arial" charset="0"/>
                <a:ea typeface="ヒラギノ角ゴ ProN W6" charset="0"/>
                <a:cs typeface="ヒラギノ角ゴ ProN W6" charset="0"/>
              </a:rPr>
              <a:t> </a:t>
            </a:r>
            <a:r>
              <a:rPr lang="en-US" sz="2000" dirty="0" err="1" smtClean="0">
                <a:latin typeface="Arial" charset="0"/>
                <a:ea typeface="ヒラギノ角ゴ ProN W6" charset="0"/>
                <a:cs typeface="ヒラギノ角ゴ ProN W6" charset="0"/>
              </a:rPr>
              <a:t>risorse</a:t>
            </a:r>
            <a:r>
              <a:rPr lang="en-US" sz="2000" dirty="0" smtClean="0">
                <a:latin typeface="Arial" charset="0"/>
                <a:ea typeface="ヒラギノ角ゴ ProN W6" charset="0"/>
                <a:cs typeface="ヒラギノ角ゴ ProN W6" charset="0"/>
              </a:rPr>
              <a:t> </a:t>
            </a:r>
            <a:r>
              <a:rPr lang="en-US" sz="2000" dirty="0" err="1" smtClean="0">
                <a:latin typeface="Arial" charset="0"/>
                <a:ea typeface="ヒラギノ角ゴ ProN W6" charset="0"/>
                <a:cs typeface="ヒラギノ角ゴ ProN W6" charset="0"/>
              </a:rPr>
              <a:t>economico-finanziarie</a:t>
            </a:r>
            <a:endParaRPr lang="en-US" sz="2000" dirty="0" smtClean="0">
              <a:latin typeface="Arial" charset="0"/>
              <a:ea typeface="ヒラギノ角ゴ ProN W6" charset="0"/>
              <a:cs typeface="ヒラギノ角ゴ ProN W6" charset="0"/>
            </a:endParaRPr>
          </a:p>
          <a:p>
            <a:pPr marL="0" indent="0" eaLnBrk="1" hangingPunct="1"/>
            <a:endParaRPr lang="en-US" sz="2000" dirty="0" smtClean="0">
              <a:latin typeface="Arial" charset="0"/>
              <a:ea typeface="ヒラギノ角ゴ ProN W6" charset="0"/>
              <a:cs typeface="ヒラギノ角ゴ ProN W6" charset="0"/>
            </a:endParaRPr>
          </a:p>
          <a:p>
            <a:pPr marL="0" indent="0" eaLnBrk="1" hangingPunct="1"/>
            <a:endParaRPr lang="en-US" sz="2000" dirty="0">
              <a:latin typeface="Arial" charset="0"/>
              <a:ea typeface="ヒラギノ角ゴ ProN W6" charset="0"/>
              <a:cs typeface="ヒラギノ角ゴ ProN W6" charset="0"/>
            </a:endParaRPr>
          </a:p>
          <a:p>
            <a:pPr marL="0" indent="0" eaLnBrk="1" hangingPunct="1"/>
            <a:endParaRPr lang="en-US" sz="2000" dirty="0" smtClean="0">
              <a:latin typeface="Arial" charset="0"/>
              <a:ea typeface="ヒラギノ角ゴ ProN W6" charset="0"/>
              <a:cs typeface="ヒラギノ角ゴ ProN W6" charset="0"/>
            </a:endParaRPr>
          </a:p>
          <a:p>
            <a:pPr marL="0" indent="0" eaLnBrk="1" hangingPunct="1"/>
            <a:r>
              <a:rPr lang="en-US" dirty="0">
                <a:latin typeface="Arial" charset="0"/>
                <a:ea typeface="ヒラギノ角ゴ ProN W6" charset="0"/>
                <a:cs typeface="ヒラギノ角ゴ ProN W6" charset="0"/>
              </a:rPr>
              <a:t>	</a:t>
            </a:r>
            <a:r>
              <a:rPr lang="en-US" sz="2000" dirty="0" err="1" smtClean="0">
                <a:latin typeface="Arial" charset="0"/>
                <a:ea typeface="ヒラギノ角ゴ ProN W6" charset="0"/>
                <a:cs typeface="ヒラギノ角ゴ ProN W6" charset="0"/>
              </a:rPr>
              <a:t>Piani</a:t>
            </a:r>
            <a:r>
              <a:rPr lang="en-US" sz="2000" dirty="0" smtClean="0">
                <a:latin typeface="Arial" charset="0"/>
                <a:ea typeface="ヒラギノ角ゴ ProN W6" charset="0"/>
                <a:cs typeface="ヒラギノ角ゴ ProN W6" charset="0"/>
              </a:rPr>
              <a:t> </a:t>
            </a:r>
            <a:r>
              <a:rPr lang="en-US" sz="2000" dirty="0" err="1" smtClean="0">
                <a:latin typeface="Arial" charset="0"/>
                <a:ea typeface="ヒラギノ角ゴ ProN W6" charset="0"/>
                <a:cs typeface="ヒラギノ角ゴ ProN W6" charset="0"/>
              </a:rPr>
              <a:t>strategici</a:t>
            </a:r>
            <a:r>
              <a:rPr lang="en-US" sz="2000" dirty="0" smtClean="0">
                <a:latin typeface="Arial" charset="0"/>
                <a:ea typeface="ヒラギノ角ゴ ProN W6" charset="0"/>
                <a:cs typeface="ヒラギノ角ゴ ProN W6" charset="0"/>
              </a:rPr>
              <a:t> di </a:t>
            </a:r>
            <a:r>
              <a:rPr lang="en-US" sz="2000" dirty="0" err="1" smtClean="0">
                <a:latin typeface="Arial" charset="0"/>
                <a:ea typeface="ヒラギノ角ゴ ProN W6" charset="0"/>
                <a:cs typeface="ヒラギノ角ゴ ProN W6" charset="0"/>
              </a:rPr>
              <a:t>ufficio</a:t>
            </a:r>
            <a:r>
              <a:rPr lang="en-US" sz="2000" dirty="0" smtClean="0">
                <a:latin typeface="Arial" charset="0"/>
                <a:ea typeface="ヒラギノ角ゴ ProN W6" charset="0"/>
                <a:cs typeface="ヒラギノ角ゴ ProN W6" charset="0"/>
              </a:rPr>
              <a:t> per </a:t>
            </a:r>
            <a:r>
              <a:rPr lang="en-US" sz="2000" dirty="0" err="1" smtClean="0">
                <a:latin typeface="Arial" charset="0"/>
                <a:ea typeface="ヒラギノ角ゴ ProN W6" charset="0"/>
                <a:cs typeface="ヒラギノ角ゴ ProN W6" charset="0"/>
              </a:rPr>
              <a:t>organizzare</a:t>
            </a:r>
            <a:r>
              <a:rPr lang="en-US" sz="2000" dirty="0" smtClean="0">
                <a:latin typeface="Arial" charset="0"/>
                <a:ea typeface="ヒラギノ角ゴ ProN W6" charset="0"/>
                <a:cs typeface="ヒラギノ角ゴ ProN W6" charset="0"/>
              </a:rPr>
              <a:t> </a:t>
            </a:r>
            <a:r>
              <a:rPr lang="en-US" sz="2000" dirty="0" err="1" smtClean="0">
                <a:latin typeface="Arial" charset="0"/>
                <a:ea typeface="ヒラギノ角ゴ ProN W6" charset="0"/>
                <a:cs typeface="ヒラギノ角ゴ ProN W6" charset="0"/>
              </a:rPr>
              <a:t>i</a:t>
            </a:r>
            <a:r>
              <a:rPr lang="en-US" sz="2000" dirty="0" smtClean="0">
                <a:latin typeface="Arial" charset="0"/>
                <a:ea typeface="ヒラギノ角ゴ ProN W6" charset="0"/>
                <a:cs typeface="ヒラギノ角ゴ ProN W6" charset="0"/>
              </a:rPr>
              <a:t> </a:t>
            </a:r>
            <a:r>
              <a:rPr lang="en-US" sz="2000" dirty="0" err="1" smtClean="0">
                <a:latin typeface="Arial" charset="0"/>
                <a:ea typeface="ヒラギノ角ゴ ProN W6" charset="0"/>
                <a:cs typeface="ヒラギノ角ゴ ProN W6" charset="0"/>
              </a:rPr>
              <a:t>futuri</a:t>
            </a:r>
            <a:r>
              <a:rPr lang="en-US" sz="2000" dirty="0" smtClean="0">
                <a:latin typeface="Arial" charset="0"/>
                <a:ea typeface="ヒラギノ角ゴ ProN W6" charset="0"/>
                <a:cs typeface="ヒラギノ角ゴ ProN W6" charset="0"/>
              </a:rPr>
              <a:t> </a:t>
            </a:r>
            <a:r>
              <a:rPr lang="en-US" sz="2000" dirty="0" err="1" smtClean="0">
                <a:latin typeface="Arial" charset="0"/>
                <a:ea typeface="ヒラギノ角ゴ ProN W6" charset="0"/>
                <a:cs typeface="ヒラギノ角ゴ ProN W6" charset="0"/>
              </a:rPr>
              <a:t>interventi</a:t>
            </a:r>
            <a:endParaRPr lang="en-US" sz="2000" dirty="0">
              <a:latin typeface="Arial" charset="0"/>
              <a:ea typeface="ヒラギノ角ゴ ProN W6" charset="0"/>
              <a:cs typeface="ヒラギノ角ゴ ProN W6" charset="0"/>
            </a:endParaRPr>
          </a:p>
          <a:p>
            <a:pPr marL="338138" indent="-338138" eaLnBrk="1" hangingPunct="1"/>
            <a:endParaRPr lang="en-US" sz="1200" b="1" dirty="0">
              <a:solidFill>
                <a:schemeClr val="tx1"/>
              </a:solidFill>
              <a:latin typeface="Times" charset="0"/>
              <a:ea typeface="ヒラギノ明朝 ProN W3" charset="0"/>
              <a:cs typeface="ヒラギノ明朝 ProN W3" charset="0"/>
              <a:sym typeface="Time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417244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Segnaposto numero diapositiva 3"/>
          <p:cNvSpPr>
            <a:spLocks noGrp="1"/>
          </p:cNvSpPr>
          <p:nvPr>
            <p:ph type="sldNum" sz="quarter" idx="10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rgbClr val="000000"/>
                </a:solidFill>
                <a:latin typeface="Times New Roman" charset="0"/>
                <a:ea typeface="ヒラギノ明朝 ProN W3" charset="0"/>
                <a:cs typeface="ヒラギノ明朝 ProN W3" charset="0"/>
                <a:sym typeface="Times New Roman" charset="0"/>
              </a:defRPr>
            </a:lvl1pPr>
            <a:lvl2pPr marL="742950" indent="-285750" eaLnBrk="0" hangingPunct="0">
              <a:defRPr sz="2400">
                <a:solidFill>
                  <a:srgbClr val="000000"/>
                </a:solidFill>
                <a:latin typeface="Times New Roman" charset="0"/>
                <a:ea typeface="ヒラギノ明朝 ProN W3" charset="0"/>
                <a:cs typeface="ヒラギノ明朝 ProN W3" charset="0"/>
                <a:sym typeface="Times New Roman" charset="0"/>
              </a:defRPr>
            </a:lvl2pPr>
            <a:lvl3pPr marL="1143000" indent="-228600" eaLnBrk="0" hangingPunct="0">
              <a:defRPr sz="2400">
                <a:solidFill>
                  <a:srgbClr val="000000"/>
                </a:solidFill>
                <a:latin typeface="Times New Roman" charset="0"/>
                <a:ea typeface="ヒラギノ明朝 ProN W3" charset="0"/>
                <a:cs typeface="ヒラギノ明朝 ProN W3" charset="0"/>
                <a:sym typeface="Times New Roman" charset="0"/>
              </a:defRPr>
            </a:lvl3pPr>
            <a:lvl4pPr marL="1600200" indent="-228600" eaLnBrk="0" hangingPunct="0">
              <a:defRPr sz="2400">
                <a:solidFill>
                  <a:srgbClr val="000000"/>
                </a:solidFill>
                <a:latin typeface="Times New Roman" charset="0"/>
                <a:ea typeface="ヒラギノ明朝 ProN W3" charset="0"/>
                <a:cs typeface="ヒラギノ明朝 ProN W3" charset="0"/>
                <a:sym typeface="Times New Roman" charset="0"/>
              </a:defRPr>
            </a:lvl4pPr>
            <a:lvl5pPr marL="2057400" indent="-228600" eaLnBrk="0" hangingPunct="0">
              <a:defRPr sz="2400">
                <a:solidFill>
                  <a:srgbClr val="000000"/>
                </a:solidFill>
                <a:latin typeface="Times New Roman" charset="0"/>
                <a:ea typeface="ヒラギノ明朝 ProN W3" charset="0"/>
                <a:cs typeface="ヒラギノ明朝 ProN W3" charset="0"/>
                <a:sym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0"/>
                <a:cs typeface="ヒラギノ明朝 ProN W3" charset="0"/>
                <a:sym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0"/>
                <a:cs typeface="ヒラギノ明朝 ProN W3" charset="0"/>
                <a:sym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0"/>
                <a:cs typeface="ヒラギノ明朝 ProN W3" charset="0"/>
                <a:sym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0"/>
                <a:cs typeface="ヒラギノ明朝 ProN W3" charset="0"/>
                <a:sym typeface="Times New Roman" charset="0"/>
              </a:defRPr>
            </a:lvl9pPr>
          </a:lstStyle>
          <a:p>
            <a:pPr eaLnBrk="1" hangingPunct="1"/>
            <a:fld id="{4B8CF60E-69C4-9048-AEEB-0FC337313D5D}" type="slidenum">
              <a:rPr lang="en-US" sz="1600">
                <a:solidFill>
                  <a:srgbClr val="FF9900"/>
                </a:solidFill>
                <a:latin typeface="Arial" charset="0"/>
                <a:cs typeface="Arial" charset="0"/>
                <a:sym typeface="Arial" charset="0"/>
              </a:rPr>
              <a:pPr eaLnBrk="1" hangingPunct="1"/>
              <a:t>11</a:t>
            </a:fld>
            <a:endParaRPr lang="en-US" sz="1600">
              <a:solidFill>
                <a:srgbClr val="FF9900"/>
              </a:solidFill>
              <a:latin typeface="Arial" charset="0"/>
              <a:cs typeface="Arial" charset="0"/>
              <a:sym typeface="Arial" charset="0"/>
            </a:endParaRPr>
          </a:p>
        </p:txBody>
      </p:sp>
      <p:pic>
        <p:nvPicPr>
          <p:cNvPr id="17410" name="Picture 1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577013"/>
            <a:ext cx="9144000" cy="280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17411" name="Picture 2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5888"/>
            <a:ext cx="9144000" cy="858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17412" name="Rectangle 3"/>
          <p:cNvSpPr>
            <a:spLocks/>
          </p:cNvSpPr>
          <p:nvPr/>
        </p:nvSpPr>
        <p:spPr bwMode="auto">
          <a:xfrm>
            <a:off x="228600" y="6569075"/>
            <a:ext cx="45085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39200" bIns="0"/>
          <a:lstStyle/>
          <a:p>
            <a:pPr marL="38100" algn="r">
              <a:spcBef>
                <a:spcPts val="750"/>
              </a:spcBef>
              <a:tabLst>
                <a:tab pos="38100" algn="l"/>
                <a:tab pos="952500" algn="l"/>
                <a:tab pos="1866900" algn="l"/>
                <a:tab pos="2781300" algn="l"/>
                <a:tab pos="3695700" algn="l"/>
                <a:tab pos="4610100" algn="l"/>
                <a:tab pos="5524500" algn="l"/>
                <a:tab pos="6438900" algn="l"/>
                <a:tab pos="7353300" algn="l"/>
                <a:tab pos="8267700" algn="l"/>
                <a:tab pos="9182100" algn="l"/>
                <a:tab pos="10096500" algn="l"/>
                <a:tab pos="10363200" algn="l"/>
                <a:tab pos="10820400" algn="l"/>
              </a:tabLst>
            </a:pPr>
            <a:r>
              <a:rPr lang="en-US" sz="1200" b="1">
                <a:solidFill>
                  <a:srgbClr val="003F6E"/>
                </a:solidFill>
                <a:latin typeface="Arial" charset="0"/>
                <a:sym typeface="Arial" charset="0"/>
              </a:rPr>
              <a:t>		Giancarlo Vecchi</a:t>
            </a:r>
          </a:p>
        </p:txBody>
      </p:sp>
      <p:pic>
        <p:nvPicPr>
          <p:cNvPr id="17413" name="Picture 4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5113" y="188913"/>
            <a:ext cx="111125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17414" name="Rectangle 5"/>
          <p:cNvSpPr>
            <a:spLocks noGrp="1" noChangeArrowheads="1"/>
          </p:cNvSpPr>
          <p:nvPr>
            <p:ph type="title"/>
          </p:nvPr>
        </p:nvSpPr>
        <p:spPr>
          <a:xfrm>
            <a:off x="719138" y="115888"/>
            <a:ext cx="7016750" cy="649287"/>
          </a:xfrm>
        </p:spPr>
        <p:txBody>
          <a:bodyPr/>
          <a:lstStyle/>
          <a:p>
            <a:pPr eaLnBrk="1" hangingPunct="1"/>
            <a:r>
              <a:rPr lang="en-US" dirty="0">
                <a:latin typeface="Arial" charset="0"/>
                <a:ea typeface="ヒラギノ角ゴ ProN W6" charset="0"/>
                <a:cs typeface="ヒラギノ角ゴ ProN W6" charset="0"/>
              </a:rPr>
              <a:t>TIPI DI INTERVENTI</a:t>
            </a:r>
            <a:r>
              <a:rPr lang="en-US" dirty="0" smtClean="0">
                <a:latin typeface="Arial" charset="0"/>
                <a:ea typeface="ヒラギノ角ゴ ProN W6" charset="0"/>
                <a:cs typeface="ヒラギノ角ゴ ProN W6" charset="0"/>
              </a:rPr>
              <a:t>/</a:t>
            </a:r>
            <a:r>
              <a:rPr lang="en-US" dirty="0">
                <a:latin typeface="Arial" charset="0"/>
                <a:ea typeface="ヒラギノ角ゴ ProN W6" charset="0"/>
                <a:cs typeface="ヒラギノ角ゴ ProN W6" charset="0"/>
              </a:rPr>
              <a:t>7</a:t>
            </a:r>
            <a:r>
              <a:rPr lang="en-US" dirty="0" smtClean="0">
                <a:latin typeface="Arial" charset="0"/>
                <a:ea typeface="ヒラギノ角ゴ ProN W6" charset="0"/>
                <a:cs typeface="ヒラギノ角ゴ ProN W6" charset="0"/>
              </a:rPr>
              <a:t> </a:t>
            </a:r>
            <a:endParaRPr lang="en-US" dirty="0">
              <a:latin typeface="Arial" charset="0"/>
              <a:ea typeface="ヒラギノ角ゴ ProN W6" charset="0"/>
              <a:cs typeface="ヒラギノ角ゴ ProN W6" charset="0"/>
            </a:endParaRPr>
          </a:p>
        </p:txBody>
      </p:sp>
      <p:sp>
        <p:nvSpPr>
          <p:cNvPr id="17415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179512" y="1052736"/>
            <a:ext cx="8712968" cy="5400600"/>
          </a:xfrm>
        </p:spPr>
        <p:txBody>
          <a:bodyPr/>
          <a:lstStyle/>
          <a:p>
            <a:pPr marL="338138" indent="-338138" eaLnBrk="1" hangingPunct="1"/>
            <a:r>
              <a:rPr lang="en-US" b="1" dirty="0">
                <a:latin typeface="Arial" charset="0"/>
                <a:ea typeface="ヒラギノ角ゴ ProN W3" charset="0"/>
                <a:cs typeface="ヒラギノ角ゴ ProN W3" charset="0"/>
              </a:rPr>
              <a:t>7</a:t>
            </a:r>
            <a:r>
              <a:rPr lang="en-US" b="1" dirty="0" smtClean="0">
                <a:latin typeface="Arial" charset="0"/>
                <a:ea typeface="ヒラギノ角ゴ ProN W3" charset="0"/>
                <a:cs typeface="ヒラギノ角ゴ ProN W3" charset="0"/>
              </a:rPr>
              <a:t>. </a:t>
            </a:r>
            <a:r>
              <a:rPr lang="it-IT" b="1" dirty="0"/>
              <a:t>Sviluppo di strumenti e processi orientati alla qualità e al miglioramento continuo </a:t>
            </a:r>
            <a:r>
              <a:rPr lang="it-IT" b="1" dirty="0" smtClean="0"/>
              <a:t>e </a:t>
            </a:r>
            <a:r>
              <a:rPr lang="it-IT" b="1" dirty="0" err="1" smtClean="0"/>
              <a:t>accountability</a:t>
            </a:r>
            <a:endParaRPr lang="it-IT" b="1" dirty="0" smtClean="0"/>
          </a:p>
          <a:p>
            <a:pPr marL="338138" indent="-338138" eaLnBrk="1" hangingPunct="1"/>
            <a:endParaRPr lang="it-IT" b="1" dirty="0">
              <a:latin typeface="Arial" charset="0"/>
              <a:ea typeface="ヒラギノ角ゴ ProN W6" charset="0"/>
              <a:cs typeface="ヒラギノ角ゴ ProN W6" charset="0"/>
            </a:endParaRPr>
          </a:p>
          <a:p>
            <a:pPr marL="338138" indent="-338138" eaLnBrk="1" hangingPunct="1"/>
            <a:r>
              <a:rPr lang="it-IT" b="1" dirty="0" smtClean="0">
                <a:latin typeface="Arial" charset="0"/>
                <a:ea typeface="ヒラギノ角ゴ ProN W6" charset="0"/>
                <a:cs typeface="ヒラギノ角ゴ ProN W6" charset="0"/>
              </a:rPr>
              <a:t>Esempi</a:t>
            </a:r>
          </a:p>
          <a:p>
            <a:pPr marL="338138" indent="-338138" eaLnBrk="1" hangingPunct="1"/>
            <a:r>
              <a:rPr lang="it-IT" dirty="0">
                <a:latin typeface="Arial" charset="0"/>
                <a:ea typeface="ヒラギノ角ゴ ProN W6" charset="0"/>
                <a:cs typeface="ヒラギノ角ゴ ProN W6" charset="0"/>
              </a:rPr>
              <a:t>	</a:t>
            </a:r>
            <a:r>
              <a:rPr lang="it-IT" dirty="0" smtClean="0">
                <a:latin typeface="Arial" charset="0"/>
                <a:ea typeface="ヒラギノ角ゴ ProN W6" charset="0"/>
                <a:cs typeface="ヒラギノ角ゴ ProN W6" charset="0"/>
              </a:rPr>
              <a:t>Guide e carte dei servizi</a:t>
            </a:r>
          </a:p>
          <a:p>
            <a:pPr marL="338138" indent="-338138" eaLnBrk="1" hangingPunct="1"/>
            <a:r>
              <a:rPr lang="it-IT" dirty="0">
                <a:latin typeface="Arial" charset="0"/>
                <a:ea typeface="ヒラギノ角ゴ ProN W6" charset="0"/>
                <a:cs typeface="ヒラギノ角ゴ ProN W6" charset="0"/>
              </a:rPr>
              <a:t>	</a:t>
            </a:r>
            <a:r>
              <a:rPr lang="it-IT" dirty="0" smtClean="0">
                <a:latin typeface="Arial" charset="0"/>
                <a:ea typeface="ヒラギノ角ゴ ProN W6" charset="0"/>
                <a:cs typeface="ヒラギノ角ゴ ProN W6" charset="0"/>
              </a:rPr>
              <a:t>Bilanci di responsabilità sociale</a:t>
            </a:r>
          </a:p>
          <a:p>
            <a:pPr marL="338138" indent="-338138" eaLnBrk="1" hangingPunct="1"/>
            <a:r>
              <a:rPr lang="it-IT" dirty="0">
                <a:latin typeface="Arial" charset="0"/>
                <a:ea typeface="ヒラギノ角ゴ ProN W6" charset="0"/>
                <a:cs typeface="ヒラギノ角ゴ ProN W6" charset="0"/>
              </a:rPr>
              <a:t>	</a:t>
            </a:r>
            <a:r>
              <a:rPr lang="it-IT" dirty="0" smtClean="0">
                <a:latin typeface="Arial" charset="0"/>
                <a:ea typeface="ヒラギノ角ゴ ProN W6" charset="0"/>
                <a:cs typeface="ヒラギノ角ゴ ProN W6" charset="0"/>
              </a:rPr>
              <a:t>Processi di check-up organizzativo</a:t>
            </a:r>
          </a:p>
          <a:p>
            <a:pPr marL="338138" indent="-338138" eaLnBrk="1" hangingPunct="1"/>
            <a:r>
              <a:rPr lang="it-IT" dirty="0">
                <a:latin typeface="Arial" charset="0"/>
                <a:ea typeface="ヒラギノ角ゴ ProN W6" charset="0"/>
                <a:cs typeface="ヒラギノ角ゴ ProN W6" charset="0"/>
              </a:rPr>
              <a:t>	</a:t>
            </a:r>
            <a:r>
              <a:rPr lang="it-IT" dirty="0" smtClean="0">
                <a:latin typeface="Arial" charset="0"/>
                <a:ea typeface="ヒラギノ角ゴ ProN W6" charset="0"/>
                <a:cs typeface="ヒラギノ角ゴ ProN W6" charset="0"/>
              </a:rPr>
              <a:t>Manuali di qualità per determinate procedure</a:t>
            </a:r>
          </a:p>
          <a:p>
            <a:pPr marL="338138" indent="-338138" eaLnBrk="1" hangingPunct="1"/>
            <a:r>
              <a:rPr lang="it-IT" dirty="0">
                <a:latin typeface="Arial" charset="0"/>
                <a:ea typeface="ヒラギノ角ゴ ProN W6" charset="0"/>
                <a:cs typeface="ヒラギノ角ゴ ProN W6" charset="0"/>
              </a:rPr>
              <a:t>	</a:t>
            </a:r>
            <a:r>
              <a:rPr lang="it-IT" dirty="0" smtClean="0">
                <a:latin typeface="Arial" charset="0"/>
                <a:ea typeface="ヒラギノ角ゴ ProN W6" charset="0"/>
                <a:cs typeface="ヒラギノ角ゴ ProN W6" charset="0"/>
              </a:rPr>
              <a:t>Valutazione civica</a:t>
            </a:r>
          </a:p>
          <a:p>
            <a:pPr marL="338138" indent="-338138" eaLnBrk="1" hangingPunct="1"/>
            <a:r>
              <a:rPr lang="it-IT" dirty="0">
                <a:latin typeface="Arial" charset="0"/>
                <a:ea typeface="ヒラギノ角ゴ ProN W6" charset="0"/>
                <a:cs typeface="ヒラギノ角ゴ ProN W6" charset="0"/>
              </a:rPr>
              <a:t>	</a:t>
            </a:r>
            <a:r>
              <a:rPr lang="it-IT" dirty="0" err="1" smtClean="0">
                <a:latin typeface="Arial" charset="0"/>
                <a:ea typeface="ヒラギノ角ゴ ProN W6" charset="0"/>
                <a:cs typeface="ヒラギノ角ゴ ProN W6" charset="0"/>
              </a:rPr>
              <a:t>Survey</a:t>
            </a:r>
            <a:r>
              <a:rPr lang="it-IT" dirty="0" smtClean="0">
                <a:latin typeface="Arial" charset="0"/>
                <a:ea typeface="ヒラギノ角ゴ ProN W6" charset="0"/>
                <a:cs typeface="ヒラギノ角ゴ ProN W6" charset="0"/>
              </a:rPr>
              <a:t> su utenti, cittadini e imprese</a:t>
            </a:r>
          </a:p>
          <a:p>
            <a:pPr marL="338138" indent="-338138" eaLnBrk="1" hangingPunct="1"/>
            <a:r>
              <a:rPr lang="it-IT" dirty="0">
                <a:latin typeface="Arial" charset="0"/>
                <a:ea typeface="ヒラギノ角ゴ ProN W6" charset="0"/>
                <a:cs typeface="ヒラギノ角ゴ ProN W6" charset="0"/>
              </a:rPr>
              <a:t>	</a:t>
            </a:r>
            <a:endParaRPr lang="it-IT" dirty="0" smtClean="0">
              <a:latin typeface="Arial" charset="0"/>
              <a:ea typeface="ヒラギノ角ゴ ProN W6" charset="0"/>
              <a:cs typeface="ヒラギノ角ゴ ProN W6" charset="0"/>
            </a:endParaRPr>
          </a:p>
          <a:p>
            <a:pPr marL="338138" indent="-338138" eaLnBrk="1" hangingPunct="1"/>
            <a:r>
              <a:rPr lang="it-IT" dirty="0">
                <a:latin typeface="Arial" charset="0"/>
                <a:ea typeface="ヒラギノ角ゴ ProN W6" charset="0"/>
                <a:cs typeface="ヒラギノ角ゴ ProN W6" charset="0"/>
              </a:rPr>
              <a:t>	</a:t>
            </a:r>
            <a:endParaRPr lang="en-US" dirty="0">
              <a:latin typeface="Arial" charset="0"/>
              <a:ea typeface="ヒラギノ角ゴ ProN W6" charset="0"/>
              <a:cs typeface="ヒラギノ角ゴ ProN W6" charset="0"/>
            </a:endParaRPr>
          </a:p>
          <a:p>
            <a:pPr marL="338138" indent="-338138" eaLnBrk="1" hangingPunct="1"/>
            <a:endParaRPr lang="en-US" sz="1200" b="1" dirty="0">
              <a:solidFill>
                <a:schemeClr val="tx1"/>
              </a:solidFill>
              <a:latin typeface="Times" charset="0"/>
              <a:ea typeface="ヒラギノ明朝 ProN W3" charset="0"/>
              <a:cs typeface="ヒラギノ明朝 ProN W3" charset="0"/>
              <a:sym typeface="Time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417244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Segnaposto numero diapositiva 3"/>
          <p:cNvSpPr>
            <a:spLocks noGrp="1"/>
          </p:cNvSpPr>
          <p:nvPr>
            <p:ph type="sldNum" sz="quarter" idx="10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rgbClr val="000000"/>
                </a:solidFill>
                <a:latin typeface="Times New Roman" charset="0"/>
                <a:ea typeface="ヒラギノ明朝 ProN W3" charset="0"/>
                <a:cs typeface="ヒラギノ明朝 ProN W3" charset="0"/>
                <a:sym typeface="Times New Roman" charset="0"/>
              </a:defRPr>
            </a:lvl1pPr>
            <a:lvl2pPr marL="742950" indent="-285750" eaLnBrk="0" hangingPunct="0">
              <a:defRPr sz="2400">
                <a:solidFill>
                  <a:srgbClr val="000000"/>
                </a:solidFill>
                <a:latin typeface="Times New Roman" charset="0"/>
                <a:ea typeface="ヒラギノ明朝 ProN W3" charset="0"/>
                <a:cs typeface="ヒラギノ明朝 ProN W3" charset="0"/>
                <a:sym typeface="Times New Roman" charset="0"/>
              </a:defRPr>
            </a:lvl2pPr>
            <a:lvl3pPr marL="1143000" indent="-228600" eaLnBrk="0" hangingPunct="0">
              <a:defRPr sz="2400">
                <a:solidFill>
                  <a:srgbClr val="000000"/>
                </a:solidFill>
                <a:latin typeface="Times New Roman" charset="0"/>
                <a:ea typeface="ヒラギノ明朝 ProN W3" charset="0"/>
                <a:cs typeface="ヒラギノ明朝 ProN W3" charset="0"/>
                <a:sym typeface="Times New Roman" charset="0"/>
              </a:defRPr>
            </a:lvl3pPr>
            <a:lvl4pPr marL="1600200" indent="-228600" eaLnBrk="0" hangingPunct="0">
              <a:defRPr sz="2400">
                <a:solidFill>
                  <a:srgbClr val="000000"/>
                </a:solidFill>
                <a:latin typeface="Times New Roman" charset="0"/>
                <a:ea typeface="ヒラギノ明朝 ProN W3" charset="0"/>
                <a:cs typeface="ヒラギノ明朝 ProN W3" charset="0"/>
                <a:sym typeface="Times New Roman" charset="0"/>
              </a:defRPr>
            </a:lvl4pPr>
            <a:lvl5pPr marL="2057400" indent="-228600" eaLnBrk="0" hangingPunct="0">
              <a:defRPr sz="2400">
                <a:solidFill>
                  <a:srgbClr val="000000"/>
                </a:solidFill>
                <a:latin typeface="Times New Roman" charset="0"/>
                <a:ea typeface="ヒラギノ明朝 ProN W3" charset="0"/>
                <a:cs typeface="ヒラギノ明朝 ProN W3" charset="0"/>
                <a:sym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0"/>
                <a:cs typeface="ヒラギノ明朝 ProN W3" charset="0"/>
                <a:sym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0"/>
                <a:cs typeface="ヒラギノ明朝 ProN W3" charset="0"/>
                <a:sym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0"/>
                <a:cs typeface="ヒラギノ明朝 ProN W3" charset="0"/>
                <a:sym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0"/>
                <a:cs typeface="ヒラギノ明朝 ProN W3" charset="0"/>
                <a:sym typeface="Times New Roman" charset="0"/>
              </a:defRPr>
            </a:lvl9pPr>
          </a:lstStyle>
          <a:p>
            <a:pPr eaLnBrk="1" hangingPunct="1"/>
            <a:fld id="{4B8CF60E-69C4-9048-AEEB-0FC337313D5D}" type="slidenum">
              <a:rPr lang="en-US" sz="1600">
                <a:solidFill>
                  <a:srgbClr val="FF9900"/>
                </a:solidFill>
                <a:latin typeface="Arial" charset="0"/>
                <a:cs typeface="Arial" charset="0"/>
                <a:sym typeface="Arial" charset="0"/>
              </a:rPr>
              <a:pPr eaLnBrk="1" hangingPunct="1"/>
              <a:t>12</a:t>
            </a:fld>
            <a:endParaRPr lang="en-US" sz="1600">
              <a:solidFill>
                <a:srgbClr val="FF9900"/>
              </a:solidFill>
              <a:latin typeface="Arial" charset="0"/>
              <a:cs typeface="Arial" charset="0"/>
              <a:sym typeface="Arial" charset="0"/>
            </a:endParaRPr>
          </a:p>
        </p:txBody>
      </p:sp>
      <p:pic>
        <p:nvPicPr>
          <p:cNvPr id="17410" name="Picture 1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577013"/>
            <a:ext cx="9144000" cy="280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17411" name="Picture 2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5888"/>
            <a:ext cx="9144000" cy="858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17412" name="Rectangle 3"/>
          <p:cNvSpPr>
            <a:spLocks/>
          </p:cNvSpPr>
          <p:nvPr/>
        </p:nvSpPr>
        <p:spPr bwMode="auto">
          <a:xfrm>
            <a:off x="228600" y="6569075"/>
            <a:ext cx="45085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39200" bIns="0"/>
          <a:lstStyle/>
          <a:p>
            <a:pPr marL="38100" algn="r">
              <a:spcBef>
                <a:spcPts val="750"/>
              </a:spcBef>
              <a:tabLst>
                <a:tab pos="38100" algn="l"/>
                <a:tab pos="952500" algn="l"/>
                <a:tab pos="1866900" algn="l"/>
                <a:tab pos="2781300" algn="l"/>
                <a:tab pos="3695700" algn="l"/>
                <a:tab pos="4610100" algn="l"/>
                <a:tab pos="5524500" algn="l"/>
                <a:tab pos="6438900" algn="l"/>
                <a:tab pos="7353300" algn="l"/>
                <a:tab pos="8267700" algn="l"/>
                <a:tab pos="9182100" algn="l"/>
                <a:tab pos="10096500" algn="l"/>
                <a:tab pos="10363200" algn="l"/>
                <a:tab pos="10820400" algn="l"/>
              </a:tabLst>
            </a:pPr>
            <a:r>
              <a:rPr lang="en-US" sz="1200" b="1">
                <a:solidFill>
                  <a:srgbClr val="003F6E"/>
                </a:solidFill>
                <a:latin typeface="Arial" charset="0"/>
                <a:sym typeface="Arial" charset="0"/>
              </a:rPr>
              <a:t>		Giancarlo Vecchi</a:t>
            </a:r>
          </a:p>
        </p:txBody>
      </p:sp>
      <p:pic>
        <p:nvPicPr>
          <p:cNvPr id="17413" name="Picture 4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5113" y="188913"/>
            <a:ext cx="111125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17414" name="Rectangle 5"/>
          <p:cNvSpPr>
            <a:spLocks noGrp="1" noChangeArrowheads="1"/>
          </p:cNvSpPr>
          <p:nvPr>
            <p:ph type="title"/>
          </p:nvPr>
        </p:nvSpPr>
        <p:spPr>
          <a:xfrm>
            <a:off x="719138" y="115888"/>
            <a:ext cx="7016750" cy="649287"/>
          </a:xfrm>
        </p:spPr>
        <p:txBody>
          <a:bodyPr/>
          <a:lstStyle/>
          <a:p>
            <a:pPr eaLnBrk="1" hangingPunct="1"/>
            <a:r>
              <a:rPr lang="en-US" dirty="0">
                <a:latin typeface="Arial" charset="0"/>
                <a:ea typeface="ヒラギノ角ゴ ProN W6" charset="0"/>
                <a:cs typeface="ヒラギノ角ゴ ProN W6" charset="0"/>
              </a:rPr>
              <a:t>TIPI DI INTERVENTI</a:t>
            </a:r>
            <a:r>
              <a:rPr lang="en-US" dirty="0" smtClean="0">
                <a:latin typeface="Arial" charset="0"/>
                <a:ea typeface="ヒラギノ角ゴ ProN W6" charset="0"/>
                <a:cs typeface="ヒラギノ角ゴ ProN W6" charset="0"/>
              </a:rPr>
              <a:t>/</a:t>
            </a:r>
            <a:r>
              <a:rPr lang="en-US" dirty="0">
                <a:latin typeface="Arial" charset="0"/>
                <a:ea typeface="ヒラギノ角ゴ ProN W6" charset="0"/>
                <a:cs typeface="ヒラギノ角ゴ ProN W6" charset="0"/>
              </a:rPr>
              <a:t>8</a:t>
            </a:r>
            <a:r>
              <a:rPr lang="en-US" dirty="0" smtClean="0">
                <a:latin typeface="Arial" charset="0"/>
                <a:ea typeface="ヒラギノ角ゴ ProN W6" charset="0"/>
                <a:cs typeface="ヒラギノ角ゴ ProN W6" charset="0"/>
              </a:rPr>
              <a:t> </a:t>
            </a:r>
            <a:endParaRPr lang="en-US" dirty="0">
              <a:latin typeface="Arial" charset="0"/>
              <a:ea typeface="ヒラギノ角ゴ ProN W6" charset="0"/>
              <a:cs typeface="ヒラギノ角ゴ ProN W6" charset="0"/>
            </a:endParaRPr>
          </a:p>
        </p:txBody>
      </p:sp>
      <p:sp>
        <p:nvSpPr>
          <p:cNvPr id="17415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179512" y="1052736"/>
            <a:ext cx="8712968" cy="5400600"/>
          </a:xfrm>
        </p:spPr>
        <p:txBody>
          <a:bodyPr/>
          <a:lstStyle/>
          <a:p>
            <a:pPr marL="338138" indent="-338138" eaLnBrk="1" hangingPunct="1"/>
            <a:r>
              <a:rPr lang="en-US" b="1" dirty="0">
                <a:latin typeface="Arial" charset="0"/>
                <a:ea typeface="ヒラギノ角ゴ ProN W3" charset="0"/>
                <a:cs typeface="ヒラギノ角ゴ ProN W3" charset="0"/>
              </a:rPr>
              <a:t>8</a:t>
            </a:r>
            <a:r>
              <a:rPr lang="en-US" b="1" dirty="0" smtClean="0">
                <a:latin typeface="Arial" charset="0"/>
                <a:ea typeface="ヒラギノ角ゴ ProN W3" charset="0"/>
                <a:cs typeface="ヒラギノ角ゴ ProN W3" charset="0"/>
              </a:rPr>
              <a:t>. </a:t>
            </a:r>
            <a:r>
              <a:rPr lang="it-IT" dirty="0" smtClean="0"/>
              <a:t>Interventi di </a:t>
            </a:r>
            <a:r>
              <a:rPr lang="it-IT" dirty="0"/>
              <a:t>potenziamento delle infrastrutture informativo/informatiche a supporto dell’accessibilità degli utenti: costruzione o aggiornamento del sito web nella prospettiva informativa e di comunicazione multicanale </a:t>
            </a:r>
            <a:endParaRPr lang="it-IT" dirty="0" smtClean="0"/>
          </a:p>
          <a:p>
            <a:pPr marL="0" indent="0" eaLnBrk="1" hangingPunct="1"/>
            <a:endParaRPr lang="it-IT" b="1" dirty="0" smtClean="0">
              <a:latin typeface="Arial" charset="0"/>
              <a:ea typeface="ヒラギノ角ゴ ProN W6" charset="0"/>
              <a:cs typeface="ヒラギノ角ゴ ProN W6" charset="0"/>
            </a:endParaRPr>
          </a:p>
          <a:p>
            <a:pPr marL="0" indent="0" eaLnBrk="1" hangingPunct="1"/>
            <a:r>
              <a:rPr lang="it-IT" b="1" dirty="0" smtClean="0">
                <a:latin typeface="Arial" charset="0"/>
                <a:ea typeface="ヒラギノ角ゴ ProN W6" charset="0"/>
                <a:cs typeface="ヒラギノ角ゴ ProN W6" charset="0"/>
              </a:rPr>
              <a:t>Esempi</a:t>
            </a:r>
          </a:p>
          <a:p>
            <a:pPr marL="0" indent="0" eaLnBrk="1" hangingPunct="1"/>
            <a:r>
              <a:rPr lang="it-IT" dirty="0">
                <a:latin typeface="Arial" charset="0"/>
                <a:ea typeface="ヒラギノ角ゴ ProN W6" charset="0"/>
                <a:cs typeface="ヒラギノ角ゴ ProN W6" charset="0"/>
              </a:rPr>
              <a:t>	</a:t>
            </a:r>
            <a:r>
              <a:rPr lang="it-IT" dirty="0" smtClean="0">
                <a:latin typeface="Arial" charset="0"/>
                <a:ea typeface="ヒラギノ角ゴ ProN W6" charset="0"/>
                <a:cs typeface="ヒラギノ角ゴ ProN W6" charset="0"/>
              </a:rPr>
              <a:t>Pubblicazione di guide per utenti su web e loro 	aggiornamento continuo</a:t>
            </a:r>
          </a:p>
          <a:p>
            <a:pPr marL="0" indent="0" eaLnBrk="1" hangingPunct="1"/>
            <a:r>
              <a:rPr lang="it-IT" dirty="0">
                <a:latin typeface="Arial" charset="0"/>
                <a:ea typeface="ヒラギノ角ゴ ProN W6" charset="0"/>
                <a:cs typeface="ヒラギノ角ゴ ProN W6" charset="0"/>
              </a:rPr>
              <a:t>	</a:t>
            </a:r>
            <a:r>
              <a:rPr lang="it-IT" dirty="0" smtClean="0">
                <a:latin typeface="Arial" charset="0"/>
                <a:ea typeface="ヒラギノ角ゴ ProN W6" charset="0"/>
                <a:cs typeface="ヒラギノ角ゴ ProN W6" charset="0"/>
              </a:rPr>
              <a:t>Download possibile di documenti</a:t>
            </a:r>
          </a:p>
          <a:p>
            <a:pPr marL="0" indent="0" eaLnBrk="1" hangingPunct="1"/>
            <a:r>
              <a:rPr lang="it-IT" dirty="0">
                <a:latin typeface="Arial" charset="0"/>
                <a:ea typeface="ヒラギノ角ゴ ProN W6" charset="0"/>
                <a:cs typeface="ヒラギノ角ゴ ProN W6" charset="0"/>
              </a:rPr>
              <a:t>	</a:t>
            </a:r>
            <a:r>
              <a:rPr lang="it-IT" dirty="0" smtClean="0">
                <a:latin typeface="Arial" charset="0"/>
                <a:ea typeface="ヒラギノ角ゴ ProN W6" charset="0"/>
                <a:cs typeface="ヒラギノ角ゴ ProN W6" charset="0"/>
              </a:rPr>
              <a:t>Sistemi per seguire l’avanzamento delle procedure</a:t>
            </a:r>
          </a:p>
          <a:p>
            <a:pPr marL="0" indent="0" eaLnBrk="1" hangingPunct="1"/>
            <a:r>
              <a:rPr lang="it-IT" dirty="0">
                <a:latin typeface="Arial" charset="0"/>
                <a:ea typeface="ヒラギノ角ゴ ProN W6" charset="0"/>
                <a:cs typeface="ヒラギノ角ゴ ProN W6" charset="0"/>
              </a:rPr>
              <a:t>	</a:t>
            </a:r>
            <a:r>
              <a:rPr lang="it-IT" dirty="0" smtClean="0">
                <a:latin typeface="Arial" charset="0"/>
                <a:ea typeface="ヒラギノ角ゴ ProN W6" charset="0"/>
                <a:cs typeface="ヒラギノ角ゴ ProN W6" charset="0"/>
              </a:rPr>
              <a:t>Modalità di invio di documenti via web con utenti e/o altri 	soggetti coinvolti nelle procedure</a:t>
            </a:r>
          </a:p>
          <a:p>
            <a:pPr marL="0" indent="0" eaLnBrk="1" hangingPunct="1"/>
            <a:r>
              <a:rPr lang="it-IT" dirty="0">
                <a:latin typeface="Arial" charset="0"/>
                <a:ea typeface="ヒラギノ角ゴ ProN W6" charset="0"/>
                <a:cs typeface="ヒラギノ角ゴ ProN W6" charset="0"/>
              </a:rPr>
              <a:t>	</a:t>
            </a:r>
            <a:r>
              <a:rPr lang="it-IT" dirty="0" smtClean="0">
                <a:latin typeface="Arial" charset="0"/>
                <a:ea typeface="ヒラギノ角ゴ ProN W6" charset="0"/>
                <a:cs typeface="ヒラギノ角ゴ ProN W6" charset="0"/>
              </a:rPr>
              <a:t>ecc.</a:t>
            </a:r>
            <a:endParaRPr lang="en-US" dirty="0">
              <a:latin typeface="Arial" charset="0"/>
              <a:ea typeface="ヒラギノ角ゴ ProN W6" charset="0"/>
              <a:cs typeface="ヒラギノ角ゴ ProN W6" charset="0"/>
            </a:endParaRPr>
          </a:p>
          <a:p>
            <a:pPr marL="338138" indent="-338138" eaLnBrk="1" hangingPunct="1"/>
            <a:endParaRPr lang="en-US" sz="1200" b="1" dirty="0">
              <a:solidFill>
                <a:schemeClr val="tx1"/>
              </a:solidFill>
              <a:latin typeface="Times" charset="0"/>
              <a:ea typeface="ヒラギノ明朝 ProN W3" charset="0"/>
              <a:cs typeface="ヒラギノ明朝 ProN W3" charset="0"/>
              <a:sym typeface="Time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417244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Segnaposto numero diapositiva 3"/>
          <p:cNvSpPr>
            <a:spLocks noGrp="1"/>
          </p:cNvSpPr>
          <p:nvPr>
            <p:ph type="sldNum" sz="quarter" idx="10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rgbClr val="000000"/>
                </a:solidFill>
                <a:latin typeface="Times New Roman" charset="0"/>
                <a:ea typeface="ヒラギノ明朝 ProN W3" charset="0"/>
                <a:cs typeface="ヒラギノ明朝 ProN W3" charset="0"/>
                <a:sym typeface="Times New Roman" charset="0"/>
              </a:defRPr>
            </a:lvl1pPr>
            <a:lvl2pPr marL="742950" indent="-285750" eaLnBrk="0" hangingPunct="0">
              <a:defRPr sz="2400">
                <a:solidFill>
                  <a:srgbClr val="000000"/>
                </a:solidFill>
                <a:latin typeface="Times New Roman" charset="0"/>
                <a:ea typeface="ヒラギノ明朝 ProN W3" charset="0"/>
                <a:cs typeface="ヒラギノ明朝 ProN W3" charset="0"/>
                <a:sym typeface="Times New Roman" charset="0"/>
              </a:defRPr>
            </a:lvl2pPr>
            <a:lvl3pPr marL="1143000" indent="-228600" eaLnBrk="0" hangingPunct="0">
              <a:defRPr sz="2400">
                <a:solidFill>
                  <a:srgbClr val="000000"/>
                </a:solidFill>
                <a:latin typeface="Times New Roman" charset="0"/>
                <a:ea typeface="ヒラギノ明朝 ProN W3" charset="0"/>
                <a:cs typeface="ヒラギノ明朝 ProN W3" charset="0"/>
                <a:sym typeface="Times New Roman" charset="0"/>
              </a:defRPr>
            </a:lvl3pPr>
            <a:lvl4pPr marL="1600200" indent="-228600" eaLnBrk="0" hangingPunct="0">
              <a:defRPr sz="2400">
                <a:solidFill>
                  <a:srgbClr val="000000"/>
                </a:solidFill>
                <a:latin typeface="Times New Roman" charset="0"/>
                <a:ea typeface="ヒラギノ明朝 ProN W3" charset="0"/>
                <a:cs typeface="ヒラギノ明朝 ProN W3" charset="0"/>
                <a:sym typeface="Times New Roman" charset="0"/>
              </a:defRPr>
            </a:lvl4pPr>
            <a:lvl5pPr marL="2057400" indent="-228600" eaLnBrk="0" hangingPunct="0">
              <a:defRPr sz="2400">
                <a:solidFill>
                  <a:srgbClr val="000000"/>
                </a:solidFill>
                <a:latin typeface="Times New Roman" charset="0"/>
                <a:ea typeface="ヒラギノ明朝 ProN W3" charset="0"/>
                <a:cs typeface="ヒラギノ明朝 ProN W3" charset="0"/>
                <a:sym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0"/>
                <a:cs typeface="ヒラギノ明朝 ProN W3" charset="0"/>
                <a:sym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0"/>
                <a:cs typeface="ヒラギノ明朝 ProN W3" charset="0"/>
                <a:sym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0"/>
                <a:cs typeface="ヒラギノ明朝 ProN W3" charset="0"/>
                <a:sym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0"/>
                <a:cs typeface="ヒラギノ明朝 ProN W3" charset="0"/>
                <a:sym typeface="Times New Roman" charset="0"/>
              </a:defRPr>
            </a:lvl9pPr>
          </a:lstStyle>
          <a:p>
            <a:pPr eaLnBrk="1" hangingPunct="1"/>
            <a:fld id="{4B8CF60E-69C4-9048-AEEB-0FC337313D5D}" type="slidenum">
              <a:rPr lang="en-US" sz="1600">
                <a:solidFill>
                  <a:srgbClr val="FF9900"/>
                </a:solidFill>
                <a:latin typeface="Arial" charset="0"/>
                <a:cs typeface="Arial" charset="0"/>
                <a:sym typeface="Arial" charset="0"/>
              </a:rPr>
              <a:pPr eaLnBrk="1" hangingPunct="1"/>
              <a:t>13</a:t>
            </a:fld>
            <a:endParaRPr lang="en-US" sz="1600">
              <a:solidFill>
                <a:srgbClr val="FF9900"/>
              </a:solidFill>
              <a:latin typeface="Arial" charset="0"/>
              <a:cs typeface="Arial" charset="0"/>
              <a:sym typeface="Arial" charset="0"/>
            </a:endParaRPr>
          </a:p>
        </p:txBody>
      </p:sp>
      <p:pic>
        <p:nvPicPr>
          <p:cNvPr id="17410" name="Picture 1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577013"/>
            <a:ext cx="9144000" cy="280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17411" name="Picture 2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5888"/>
            <a:ext cx="9144000" cy="858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17412" name="Rectangle 3"/>
          <p:cNvSpPr>
            <a:spLocks/>
          </p:cNvSpPr>
          <p:nvPr/>
        </p:nvSpPr>
        <p:spPr bwMode="auto">
          <a:xfrm>
            <a:off x="228600" y="6569075"/>
            <a:ext cx="45085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39200" bIns="0"/>
          <a:lstStyle/>
          <a:p>
            <a:pPr marL="38100" algn="r">
              <a:spcBef>
                <a:spcPts val="750"/>
              </a:spcBef>
              <a:tabLst>
                <a:tab pos="38100" algn="l"/>
                <a:tab pos="952500" algn="l"/>
                <a:tab pos="1866900" algn="l"/>
                <a:tab pos="2781300" algn="l"/>
                <a:tab pos="3695700" algn="l"/>
                <a:tab pos="4610100" algn="l"/>
                <a:tab pos="5524500" algn="l"/>
                <a:tab pos="6438900" algn="l"/>
                <a:tab pos="7353300" algn="l"/>
                <a:tab pos="8267700" algn="l"/>
                <a:tab pos="9182100" algn="l"/>
                <a:tab pos="10096500" algn="l"/>
                <a:tab pos="10363200" algn="l"/>
                <a:tab pos="10820400" algn="l"/>
              </a:tabLst>
            </a:pPr>
            <a:r>
              <a:rPr lang="en-US" sz="1200" b="1">
                <a:solidFill>
                  <a:srgbClr val="003F6E"/>
                </a:solidFill>
                <a:latin typeface="Arial" charset="0"/>
                <a:sym typeface="Arial" charset="0"/>
              </a:rPr>
              <a:t>		Giancarlo Vecchi</a:t>
            </a:r>
          </a:p>
        </p:txBody>
      </p:sp>
      <p:pic>
        <p:nvPicPr>
          <p:cNvPr id="17413" name="Picture 4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5113" y="188913"/>
            <a:ext cx="111125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17414" name="Rectangle 5"/>
          <p:cNvSpPr>
            <a:spLocks noGrp="1" noChangeArrowheads="1"/>
          </p:cNvSpPr>
          <p:nvPr>
            <p:ph type="title"/>
          </p:nvPr>
        </p:nvSpPr>
        <p:spPr>
          <a:xfrm>
            <a:off x="719138" y="115888"/>
            <a:ext cx="7016750" cy="649287"/>
          </a:xfrm>
        </p:spPr>
        <p:txBody>
          <a:bodyPr/>
          <a:lstStyle/>
          <a:p>
            <a:pPr eaLnBrk="1" hangingPunct="1"/>
            <a:r>
              <a:rPr lang="en-US" dirty="0" smtClean="0">
                <a:latin typeface="Arial" charset="0"/>
                <a:ea typeface="ヒラギノ角ゴ ProN W6" charset="0"/>
                <a:cs typeface="ヒラギノ角ゴ ProN W6" charset="0"/>
              </a:rPr>
              <a:t>PUNTI DI FORZA </a:t>
            </a:r>
            <a:endParaRPr lang="en-US" dirty="0">
              <a:latin typeface="Arial" charset="0"/>
              <a:ea typeface="ヒラギノ角ゴ ProN W6" charset="0"/>
              <a:cs typeface="ヒラギノ角ゴ ProN W6" charset="0"/>
            </a:endParaRPr>
          </a:p>
        </p:txBody>
      </p:sp>
      <p:sp>
        <p:nvSpPr>
          <p:cNvPr id="17415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179512" y="1052736"/>
            <a:ext cx="8712968" cy="5400600"/>
          </a:xfrm>
        </p:spPr>
        <p:txBody>
          <a:bodyPr/>
          <a:lstStyle/>
          <a:p>
            <a:pPr eaLnBrk="1" hangingPunct="1">
              <a:buFont typeface="Arial"/>
              <a:buChar char="•"/>
            </a:pPr>
            <a:r>
              <a:rPr lang="en-US" sz="2000" dirty="0" smtClean="0">
                <a:latin typeface="Arial" charset="0"/>
                <a:ea typeface="ヒラギノ角ゴ ProN W3" charset="0"/>
                <a:cs typeface="ヒラギノ角ゴ ProN W3" charset="0"/>
              </a:rPr>
              <a:t>Emerge </a:t>
            </a:r>
            <a:r>
              <a:rPr lang="en-US" sz="2000" dirty="0" err="1" smtClean="0">
                <a:latin typeface="Arial" charset="0"/>
                <a:ea typeface="ヒラギノ角ゴ ProN W3" charset="0"/>
                <a:cs typeface="ヒラギノ角ゴ ProN W3" charset="0"/>
              </a:rPr>
              <a:t>una</a:t>
            </a:r>
            <a:r>
              <a:rPr lang="en-US" sz="2000" dirty="0" smtClean="0">
                <a:latin typeface="Arial" charset="0"/>
                <a:ea typeface="ヒラギノ角ゴ ProN W3" charset="0"/>
                <a:cs typeface="ヒラギノ角ゴ ProN W3" charset="0"/>
              </a:rPr>
              <a:t> </a:t>
            </a:r>
            <a:r>
              <a:rPr lang="en-US" sz="2000" dirty="0" err="1">
                <a:latin typeface="Arial" charset="0"/>
                <a:ea typeface="ヒラギノ角ゴ ProN W3" charset="0"/>
                <a:cs typeface="ヒラギノ角ゴ ProN W3" charset="0"/>
              </a:rPr>
              <a:t>v</a:t>
            </a:r>
            <a:r>
              <a:rPr lang="en-US" sz="2000" dirty="0" err="1" smtClean="0">
                <a:latin typeface="Arial" charset="0"/>
                <a:ea typeface="ヒラギノ角ゴ ProN W3" charset="0"/>
                <a:cs typeface="ヒラギノ角ゴ ProN W3" charset="0"/>
              </a:rPr>
              <a:t>asta</a:t>
            </a:r>
            <a:r>
              <a:rPr lang="en-US" sz="2000" dirty="0" smtClean="0">
                <a:latin typeface="Arial" charset="0"/>
                <a:ea typeface="ヒラギノ角ゴ ProN W3" charset="0"/>
                <a:cs typeface="ヒラギノ角ゴ ProN W3" charset="0"/>
              </a:rPr>
              <a:t> </a:t>
            </a:r>
            <a:r>
              <a:rPr lang="en-US" sz="2000" dirty="0" err="1" smtClean="0">
                <a:latin typeface="Arial" charset="0"/>
                <a:ea typeface="ヒラギノ角ゴ ProN W3" charset="0"/>
                <a:cs typeface="ヒラギノ角ゴ ProN W3" charset="0"/>
              </a:rPr>
              <a:t>progettualità</a:t>
            </a:r>
            <a:r>
              <a:rPr lang="en-US" sz="2000" dirty="0" smtClean="0">
                <a:latin typeface="Arial" charset="0"/>
                <a:ea typeface="ヒラギノ角ゴ ProN W3" charset="0"/>
                <a:cs typeface="ヒラギノ角ゴ ProN W3" charset="0"/>
              </a:rPr>
              <a:t> locale</a:t>
            </a:r>
          </a:p>
          <a:p>
            <a:pPr eaLnBrk="1" hangingPunct="1">
              <a:buFont typeface="Arial"/>
              <a:buChar char="•"/>
            </a:pPr>
            <a:r>
              <a:rPr lang="en-US" sz="2000" dirty="0" err="1" smtClean="0">
                <a:latin typeface="Arial" charset="0"/>
                <a:ea typeface="ヒラギノ角ゴ ProN W3" charset="0"/>
                <a:cs typeface="ヒラギノ角ゴ ProN W3" charset="0"/>
              </a:rPr>
              <a:t>Individuazione</a:t>
            </a:r>
            <a:r>
              <a:rPr lang="en-US" sz="2000" dirty="0" smtClean="0">
                <a:latin typeface="Arial" charset="0"/>
                <a:ea typeface="ヒラギノ角ゴ ProN W3" charset="0"/>
                <a:cs typeface="ヒラギノ角ゴ ProN W3" charset="0"/>
              </a:rPr>
              <a:t> </a:t>
            </a:r>
            <a:r>
              <a:rPr lang="en-US" sz="2000" dirty="0" err="1" smtClean="0">
                <a:latin typeface="Arial" charset="0"/>
                <a:ea typeface="ヒラギノ角ゴ ProN W3" charset="0"/>
                <a:cs typeface="ヒラギノ角ゴ ProN W3" charset="0"/>
              </a:rPr>
              <a:t>dei</a:t>
            </a:r>
            <a:r>
              <a:rPr lang="en-US" sz="2000" dirty="0" smtClean="0">
                <a:latin typeface="Arial" charset="0"/>
                <a:ea typeface="ヒラギノ角ゴ ProN W3" charset="0"/>
                <a:cs typeface="ヒラギノ角ゴ ProN W3" charset="0"/>
              </a:rPr>
              <a:t> </a:t>
            </a:r>
            <a:r>
              <a:rPr lang="en-US" sz="2000" dirty="0" err="1" smtClean="0">
                <a:latin typeface="Arial" charset="0"/>
                <a:ea typeface="ヒラギノ角ゴ ProN W3" charset="0"/>
                <a:cs typeface="ヒラギノ角ゴ ProN W3" charset="0"/>
              </a:rPr>
              <a:t>margini</a:t>
            </a:r>
            <a:r>
              <a:rPr lang="en-US" sz="2000" dirty="0" smtClean="0">
                <a:latin typeface="Arial" charset="0"/>
                <a:ea typeface="ヒラギノ角ゴ ProN W3" charset="0"/>
                <a:cs typeface="ヒラギノ角ゴ ProN W3" charset="0"/>
              </a:rPr>
              <a:t> di </a:t>
            </a:r>
            <a:r>
              <a:rPr lang="en-US" sz="2000" dirty="0" err="1" smtClean="0">
                <a:latin typeface="Arial" charset="0"/>
                <a:ea typeface="ヒラギノ角ゴ ProN W3" charset="0"/>
                <a:cs typeface="ヒラギノ角ゴ ProN W3" charset="0"/>
              </a:rPr>
              <a:t>discrezionalità</a:t>
            </a:r>
            <a:r>
              <a:rPr lang="en-US" sz="2000" dirty="0" smtClean="0">
                <a:latin typeface="Arial" charset="0"/>
                <a:ea typeface="ヒラギノ角ゴ ProN W3" charset="0"/>
                <a:cs typeface="ヒラギノ角ゴ ProN W3" charset="0"/>
              </a:rPr>
              <a:t> per </a:t>
            </a:r>
            <a:r>
              <a:rPr lang="en-US" sz="2000" dirty="0" err="1" smtClean="0">
                <a:latin typeface="Arial" charset="0"/>
                <a:ea typeface="ヒラギノ角ゴ ProN W3" charset="0"/>
                <a:cs typeface="ヒラギノ角ゴ ProN W3" charset="0"/>
              </a:rPr>
              <a:t>intervenire</a:t>
            </a:r>
            <a:r>
              <a:rPr lang="en-US" sz="2000" dirty="0" smtClean="0">
                <a:latin typeface="Arial" charset="0"/>
                <a:ea typeface="ヒラギノ角ゴ ProN W3" charset="0"/>
                <a:cs typeface="ヒラギノ角ゴ ProN W3" charset="0"/>
              </a:rPr>
              <a:t> </a:t>
            </a:r>
            <a:r>
              <a:rPr lang="en-US" sz="2000" dirty="0" err="1" smtClean="0">
                <a:latin typeface="Arial" charset="0"/>
                <a:ea typeface="ヒラギノ角ゴ ProN W3" charset="0"/>
                <a:cs typeface="ヒラギノ角ゴ ProN W3" charset="0"/>
              </a:rPr>
              <a:t>nella</a:t>
            </a:r>
            <a:r>
              <a:rPr lang="en-US" sz="2000" dirty="0" smtClean="0">
                <a:latin typeface="Arial" charset="0"/>
                <a:ea typeface="ヒラギノ角ゴ ProN W3" charset="0"/>
                <a:cs typeface="ヒラギノ角ゴ ProN W3" charset="0"/>
              </a:rPr>
              <a:t> </a:t>
            </a:r>
            <a:r>
              <a:rPr lang="en-US" sz="2000" dirty="0" err="1" smtClean="0">
                <a:latin typeface="Arial" charset="0"/>
                <a:ea typeface="ヒラギノ角ゴ ProN W3" charset="0"/>
                <a:cs typeface="ヒラギノ角ゴ ProN W3" charset="0"/>
              </a:rPr>
              <a:t>gestione</a:t>
            </a:r>
            <a:endParaRPr lang="en-US" sz="2000" dirty="0" smtClean="0">
              <a:latin typeface="Arial" charset="0"/>
              <a:ea typeface="ヒラギノ角ゴ ProN W3" charset="0"/>
              <a:cs typeface="ヒラギノ角ゴ ProN W3" charset="0"/>
            </a:endParaRPr>
          </a:p>
          <a:p>
            <a:pPr eaLnBrk="1" hangingPunct="1">
              <a:buFont typeface="Arial"/>
              <a:buChar char="•"/>
            </a:pPr>
            <a:r>
              <a:rPr lang="en-US" sz="2000" dirty="0" smtClean="0">
                <a:latin typeface="Arial" charset="0"/>
                <a:ea typeface="ヒラギノ角ゴ ProN W3" charset="0"/>
                <a:cs typeface="ヒラギノ角ゴ ProN W3" charset="0"/>
              </a:rPr>
              <a:t>Presidio </a:t>
            </a:r>
            <a:r>
              <a:rPr lang="en-US" sz="2000" dirty="0" err="1" smtClean="0">
                <a:latin typeface="Arial" charset="0"/>
                <a:ea typeface="ヒラギノ角ゴ ProN W3" charset="0"/>
                <a:cs typeface="ヒラギノ角ゴ ProN W3" charset="0"/>
              </a:rPr>
              <a:t>dei</a:t>
            </a:r>
            <a:r>
              <a:rPr lang="en-US" sz="2000" dirty="0" smtClean="0">
                <a:latin typeface="Arial" charset="0"/>
                <a:ea typeface="ヒラギノ角ゴ ProN W3" charset="0"/>
                <a:cs typeface="ヒラギノ角ゴ ProN W3" charset="0"/>
              </a:rPr>
              <a:t> </a:t>
            </a:r>
            <a:r>
              <a:rPr lang="en-US" sz="2000" dirty="0" err="1" smtClean="0">
                <a:latin typeface="Arial" charset="0"/>
                <a:ea typeface="ヒラギノ角ゴ ProN W3" charset="0"/>
                <a:cs typeface="ヒラギノ角ゴ ProN W3" charset="0"/>
              </a:rPr>
              <a:t>progetti</a:t>
            </a:r>
            <a:r>
              <a:rPr lang="en-US" sz="2000" dirty="0" smtClean="0">
                <a:latin typeface="Arial" charset="0"/>
                <a:ea typeface="ヒラギノ角ゴ ProN W3" charset="0"/>
                <a:cs typeface="ヒラギノ角ゴ ProN W3" charset="0"/>
              </a:rPr>
              <a:t> come </a:t>
            </a:r>
            <a:r>
              <a:rPr lang="en-US" sz="2000" dirty="0" err="1" smtClean="0">
                <a:latin typeface="Arial" charset="0"/>
                <a:ea typeface="ヒラギノ角ゴ ProN W3" charset="0"/>
                <a:cs typeface="ヒラギノ角ゴ ProN W3" charset="0"/>
              </a:rPr>
              <a:t>capacità</a:t>
            </a:r>
            <a:r>
              <a:rPr lang="en-US" sz="2000" dirty="0" smtClean="0">
                <a:latin typeface="Arial" charset="0"/>
                <a:ea typeface="ヒラギノ角ゴ ProN W3" charset="0"/>
                <a:cs typeface="ヒラギノ角ゴ ProN W3" charset="0"/>
              </a:rPr>
              <a:t> </a:t>
            </a:r>
            <a:r>
              <a:rPr lang="en-US" sz="2000" dirty="0" err="1" smtClean="0">
                <a:latin typeface="Arial" charset="0"/>
                <a:ea typeface="ヒラギノ角ゴ ProN W3" charset="0"/>
                <a:cs typeface="ヒラギノ角ゴ ProN W3" charset="0"/>
              </a:rPr>
              <a:t>specifica</a:t>
            </a:r>
            <a:endParaRPr lang="en-US" sz="2000" dirty="0" smtClean="0">
              <a:latin typeface="Arial" charset="0"/>
              <a:ea typeface="ヒラギノ角ゴ ProN W3" charset="0"/>
              <a:cs typeface="ヒラギノ角ゴ ProN W3" charset="0"/>
            </a:endParaRPr>
          </a:p>
          <a:p>
            <a:pPr eaLnBrk="1" hangingPunct="1">
              <a:buFont typeface="Arial"/>
              <a:buChar char="•"/>
            </a:pPr>
            <a:r>
              <a:rPr lang="en-US" sz="2000" dirty="0" smtClean="0">
                <a:latin typeface="Arial" charset="0"/>
                <a:ea typeface="ヒラギノ角ゴ ProN W3" charset="0"/>
                <a:cs typeface="ヒラギノ角ゴ ProN W3" charset="0"/>
              </a:rPr>
              <a:t>Un </a:t>
            </a:r>
            <a:r>
              <a:rPr lang="en-US" sz="2000" dirty="0" err="1" smtClean="0">
                <a:latin typeface="Arial" charset="0"/>
                <a:ea typeface="ヒラギノ角ゴ ProN W3" charset="0"/>
                <a:cs typeface="ヒラギノ角ゴ ProN W3" charset="0"/>
              </a:rPr>
              <a:t>numero</a:t>
            </a:r>
            <a:r>
              <a:rPr lang="en-US" sz="2000" dirty="0" smtClean="0">
                <a:latin typeface="Arial" charset="0"/>
                <a:ea typeface="ヒラギノ角ゴ ProN W3" charset="0"/>
                <a:cs typeface="ヒラギノ角ゴ ProN W3" charset="0"/>
              </a:rPr>
              <a:t> </a:t>
            </a:r>
            <a:r>
              <a:rPr lang="en-US" sz="2000" dirty="0" err="1" smtClean="0">
                <a:latin typeface="Arial" charset="0"/>
                <a:ea typeface="ヒラギノ角ゴ ProN W3" charset="0"/>
                <a:cs typeface="ヒラギノ角ゴ ProN W3" charset="0"/>
              </a:rPr>
              <a:t>significativo</a:t>
            </a:r>
            <a:r>
              <a:rPr lang="en-US" sz="2000" dirty="0" smtClean="0">
                <a:latin typeface="Arial" charset="0"/>
                <a:ea typeface="ヒラギノ角ゴ ProN W3" charset="0"/>
                <a:cs typeface="ヒラギノ角ゴ ProN W3" charset="0"/>
              </a:rPr>
              <a:t> di </a:t>
            </a:r>
            <a:r>
              <a:rPr lang="en-US" sz="2000" dirty="0" err="1" smtClean="0">
                <a:latin typeface="Arial" charset="0"/>
                <a:ea typeface="ヒラギノ角ゴ ProN W3" charset="0"/>
                <a:cs typeface="ヒラギノ角ゴ ProN W3" charset="0"/>
              </a:rPr>
              <a:t>pratiche</a:t>
            </a:r>
            <a:r>
              <a:rPr lang="en-US" sz="2000" dirty="0" smtClean="0">
                <a:latin typeface="Arial" charset="0"/>
                <a:ea typeface="ヒラギノ角ゴ ProN W3" charset="0"/>
                <a:cs typeface="ヒラギノ角ゴ ProN W3" charset="0"/>
              </a:rPr>
              <a:t> </a:t>
            </a:r>
            <a:r>
              <a:rPr lang="en-US" sz="2000" dirty="0" err="1" smtClean="0">
                <a:latin typeface="Arial" charset="0"/>
                <a:ea typeface="ヒラギノ角ゴ ProN W3" charset="0"/>
                <a:cs typeface="ヒラギノ角ゴ ProN W3" charset="0"/>
              </a:rPr>
              <a:t>interessanti</a:t>
            </a:r>
            <a:endParaRPr lang="en-US" sz="2000" dirty="0" smtClean="0">
              <a:latin typeface="Arial" charset="0"/>
              <a:ea typeface="ヒラギノ角ゴ ProN W3" charset="0"/>
              <a:cs typeface="ヒラギノ角ゴ ProN W3" charset="0"/>
            </a:endParaRPr>
          </a:p>
          <a:p>
            <a:pPr eaLnBrk="1" hangingPunct="1">
              <a:buFont typeface="Arial"/>
              <a:buChar char="•"/>
            </a:pPr>
            <a:r>
              <a:rPr lang="en-US" sz="2000" dirty="0" err="1" smtClean="0">
                <a:latin typeface="Arial" charset="0"/>
                <a:ea typeface="ヒラギノ角ゴ ProN W3" charset="0"/>
                <a:cs typeface="ヒラギノ角ゴ ProN W3" charset="0"/>
              </a:rPr>
              <a:t>Mobilitazione</a:t>
            </a:r>
            <a:r>
              <a:rPr lang="en-US" sz="2000" dirty="0" smtClean="0">
                <a:latin typeface="Arial" charset="0"/>
                <a:ea typeface="ヒラギノ角ゴ ProN W3" charset="0"/>
                <a:cs typeface="ヒラギノ角ゴ ProN W3" charset="0"/>
              </a:rPr>
              <a:t> del </a:t>
            </a:r>
            <a:r>
              <a:rPr lang="en-US" sz="2000" dirty="0" err="1" smtClean="0">
                <a:latin typeface="Arial" charset="0"/>
                <a:ea typeface="ヒラギノ角ゴ ProN W3" charset="0"/>
                <a:cs typeface="ヒラギノ角ゴ ProN W3" charset="0"/>
              </a:rPr>
              <a:t>tessuto</a:t>
            </a:r>
            <a:r>
              <a:rPr lang="en-US" sz="2000" dirty="0" smtClean="0">
                <a:latin typeface="Arial" charset="0"/>
                <a:ea typeface="ヒラギノ角ゴ ProN W3" charset="0"/>
                <a:cs typeface="ヒラギノ角ゴ ProN W3" charset="0"/>
              </a:rPr>
              <a:t> locale</a:t>
            </a:r>
          </a:p>
          <a:p>
            <a:pPr eaLnBrk="1" hangingPunct="1">
              <a:buFont typeface="Arial"/>
              <a:buChar char="•"/>
            </a:pPr>
            <a:r>
              <a:rPr lang="en-US" sz="2000" dirty="0" err="1" smtClean="0">
                <a:latin typeface="Arial" charset="0"/>
                <a:ea typeface="ヒラギノ角ゴ ProN W3" charset="0"/>
                <a:cs typeface="ヒラギノ角ゴ ProN W3" charset="0"/>
              </a:rPr>
              <a:t>Affermazione</a:t>
            </a:r>
            <a:r>
              <a:rPr lang="en-US" sz="2000" dirty="0" smtClean="0">
                <a:latin typeface="Arial" charset="0"/>
                <a:ea typeface="ヒラギノ角ゴ ProN W3" charset="0"/>
                <a:cs typeface="ヒラギノ角ゴ ProN W3" charset="0"/>
              </a:rPr>
              <a:t> </a:t>
            </a:r>
            <a:r>
              <a:rPr lang="en-US" sz="2000" dirty="0" err="1" smtClean="0">
                <a:latin typeface="Arial" charset="0"/>
                <a:ea typeface="ヒラギノ角ゴ ProN W3" charset="0"/>
                <a:cs typeface="ヒラギノ角ゴ ProN W3" charset="0"/>
              </a:rPr>
              <a:t>della</a:t>
            </a:r>
            <a:r>
              <a:rPr lang="en-US" sz="2000" dirty="0" smtClean="0">
                <a:latin typeface="Arial" charset="0"/>
                <a:ea typeface="ヒラギノ角ゴ ProN W3" charset="0"/>
                <a:cs typeface="ヒラギノ角ゴ ProN W3" charset="0"/>
              </a:rPr>
              <a:t> </a:t>
            </a:r>
            <a:r>
              <a:rPr lang="en-US" sz="2000" dirty="0" err="1" smtClean="0">
                <a:latin typeface="Arial" charset="0"/>
                <a:ea typeface="ヒラギノ角ゴ ProN W3" charset="0"/>
                <a:cs typeface="ヒラギノ角ゴ ProN W3" charset="0"/>
              </a:rPr>
              <a:t>visione</a:t>
            </a:r>
            <a:r>
              <a:rPr lang="en-US" sz="2000" dirty="0" smtClean="0">
                <a:latin typeface="Arial" charset="0"/>
                <a:ea typeface="ヒラギノ角ゴ ProN W3" charset="0"/>
                <a:cs typeface="ヒラギノ角ゴ ProN W3" charset="0"/>
              </a:rPr>
              <a:t> </a:t>
            </a:r>
            <a:r>
              <a:rPr lang="en-US" sz="2000" dirty="0" err="1" smtClean="0">
                <a:latin typeface="Arial" charset="0"/>
                <a:ea typeface="ヒラギノ角ゴ ProN W3" charset="0"/>
                <a:cs typeface="ヒラギノ角ゴ ProN W3" charset="0"/>
              </a:rPr>
              <a:t>della</a:t>
            </a:r>
            <a:r>
              <a:rPr lang="en-US" sz="2000" dirty="0" smtClean="0">
                <a:latin typeface="Arial" charset="0"/>
                <a:ea typeface="ヒラギノ角ゴ ProN W3" charset="0"/>
                <a:cs typeface="ヒラギノ角ゴ ProN W3" charset="0"/>
              </a:rPr>
              <a:t> </a:t>
            </a:r>
            <a:r>
              <a:rPr lang="en-US" sz="2000" dirty="0" err="1" smtClean="0">
                <a:latin typeface="Arial" charset="0"/>
                <a:ea typeface="ヒラギノ角ゴ ProN W3" charset="0"/>
                <a:cs typeface="ヒラギノ角ゴ ProN W3" charset="0"/>
              </a:rPr>
              <a:t>giustizia</a:t>
            </a:r>
            <a:r>
              <a:rPr lang="en-US" sz="2000" dirty="0" smtClean="0">
                <a:latin typeface="Arial" charset="0"/>
                <a:ea typeface="ヒラギノ角ゴ ProN W3" charset="0"/>
                <a:cs typeface="ヒラギノ角ゴ ProN W3" charset="0"/>
              </a:rPr>
              <a:t> ANCHE come </a:t>
            </a:r>
            <a:r>
              <a:rPr lang="en-US" sz="2000" dirty="0" err="1" smtClean="0">
                <a:latin typeface="Arial" charset="0"/>
                <a:ea typeface="ヒラギノ角ゴ ProN W3" charset="0"/>
                <a:cs typeface="ヒラギノ角ゴ ProN W3" charset="0"/>
              </a:rPr>
              <a:t>servizio</a:t>
            </a:r>
            <a:r>
              <a:rPr lang="en-US" sz="2000" dirty="0" smtClean="0">
                <a:latin typeface="Arial" charset="0"/>
                <a:ea typeface="ヒラギノ角ゴ ProN W3" charset="0"/>
                <a:cs typeface="ヒラギノ角ゴ ProN W3" charset="0"/>
              </a:rPr>
              <a:t> per le </a:t>
            </a:r>
            <a:r>
              <a:rPr lang="en-US" sz="2000" dirty="0" err="1" smtClean="0">
                <a:latin typeface="Arial" charset="0"/>
                <a:ea typeface="ヒラギノ角ゴ ProN W3" charset="0"/>
                <a:cs typeface="ヒラギノ角ゴ ProN W3" charset="0"/>
              </a:rPr>
              <a:t>parti</a:t>
            </a:r>
            <a:r>
              <a:rPr lang="en-US" sz="2000" dirty="0" smtClean="0">
                <a:latin typeface="Arial" charset="0"/>
                <a:ea typeface="ヒラギノ角ゴ ProN W3" charset="0"/>
                <a:cs typeface="ヒラギノ角ゴ ProN W3" charset="0"/>
              </a:rPr>
              <a:t> di procedure </a:t>
            </a:r>
            <a:r>
              <a:rPr lang="en-US" sz="2000" dirty="0" err="1" smtClean="0">
                <a:latin typeface="Arial" charset="0"/>
                <a:ea typeface="ヒラギノ角ゴ ProN W3" charset="0"/>
                <a:cs typeface="ヒラギノ角ゴ ProN W3" charset="0"/>
              </a:rPr>
              <a:t>assimilabili</a:t>
            </a:r>
            <a:endParaRPr lang="en-US" sz="2000" dirty="0" smtClean="0">
              <a:latin typeface="Arial" charset="0"/>
              <a:ea typeface="ヒラギノ角ゴ ProN W3" charset="0"/>
              <a:cs typeface="ヒラギノ角ゴ ProN W3" charset="0"/>
            </a:endParaRPr>
          </a:p>
          <a:p>
            <a:pPr eaLnBrk="1" hangingPunct="1">
              <a:buFont typeface="Arial"/>
              <a:buChar char="•"/>
            </a:pPr>
            <a:r>
              <a:rPr lang="en-US" sz="2000" dirty="0" err="1" smtClean="0">
                <a:latin typeface="Arial" charset="0"/>
                <a:ea typeface="ヒラギノ角ゴ ProN W3" charset="0"/>
                <a:cs typeface="ヒラギノ角ゴ ProN W3" charset="0"/>
              </a:rPr>
              <a:t>Capacità</a:t>
            </a:r>
            <a:r>
              <a:rPr lang="en-US" sz="2000" dirty="0" smtClean="0">
                <a:latin typeface="Arial" charset="0"/>
                <a:ea typeface="ヒラギノ角ゴ ProN W3" charset="0"/>
                <a:cs typeface="ヒラギノ角ゴ ProN W3" charset="0"/>
              </a:rPr>
              <a:t> di </a:t>
            </a:r>
            <a:r>
              <a:rPr lang="en-US" sz="2000" dirty="0" err="1" smtClean="0">
                <a:latin typeface="Arial" charset="0"/>
                <a:ea typeface="ヒラギノ角ゴ ProN W3" charset="0"/>
                <a:cs typeface="ヒラギノ角ゴ ProN W3" charset="0"/>
              </a:rPr>
              <a:t>segmentare</a:t>
            </a:r>
            <a:r>
              <a:rPr lang="en-US" sz="2000" dirty="0" smtClean="0">
                <a:latin typeface="Arial" charset="0"/>
                <a:ea typeface="ヒラギノ角ゴ ProN W3" charset="0"/>
                <a:cs typeface="ヒラギノ角ゴ ProN W3" charset="0"/>
              </a:rPr>
              <a:t> </a:t>
            </a:r>
            <a:r>
              <a:rPr lang="en-US" sz="2000" dirty="0" err="1" smtClean="0">
                <a:latin typeface="Arial" charset="0"/>
                <a:ea typeface="ヒラギノ角ゴ ProN W3" charset="0"/>
                <a:cs typeface="ヒラギノ角ゴ ProN W3" charset="0"/>
              </a:rPr>
              <a:t>l’utenza</a:t>
            </a:r>
            <a:r>
              <a:rPr lang="en-US" sz="2000" dirty="0" smtClean="0">
                <a:latin typeface="Arial" charset="0"/>
                <a:ea typeface="ヒラギノ角ゴ ProN W3" charset="0"/>
                <a:cs typeface="ヒラギノ角ゴ ProN W3" charset="0"/>
              </a:rPr>
              <a:t> per </a:t>
            </a:r>
            <a:r>
              <a:rPr lang="en-US" sz="2000" dirty="0" err="1" smtClean="0">
                <a:latin typeface="Arial" charset="0"/>
                <a:ea typeface="ヒラギノ角ゴ ProN W3" charset="0"/>
                <a:cs typeface="ヒラギノ角ゴ ProN W3" charset="0"/>
              </a:rPr>
              <a:t>tipo</a:t>
            </a:r>
            <a:r>
              <a:rPr lang="en-US" sz="2000" dirty="0" smtClean="0">
                <a:latin typeface="Arial" charset="0"/>
                <a:ea typeface="ヒラギノ角ゴ ProN W3" charset="0"/>
                <a:cs typeface="ヒラギノ角ゴ ProN W3" charset="0"/>
              </a:rPr>
              <a:t> di </a:t>
            </a:r>
            <a:r>
              <a:rPr lang="en-US" sz="2000" dirty="0" err="1" smtClean="0">
                <a:latin typeface="Arial" charset="0"/>
                <a:ea typeface="ヒラギノ角ゴ ProN W3" charset="0"/>
                <a:cs typeface="ヒラギノ角ゴ ProN W3" charset="0"/>
              </a:rPr>
              <a:t>bisogno</a:t>
            </a:r>
            <a:r>
              <a:rPr lang="en-US" sz="2000" dirty="0" smtClean="0">
                <a:latin typeface="Arial" charset="0"/>
                <a:ea typeface="ヒラギノ角ゴ ProN W3" charset="0"/>
                <a:cs typeface="ヒラギノ角ゴ ProN W3" charset="0"/>
              </a:rPr>
              <a:t>/</a:t>
            </a:r>
            <a:r>
              <a:rPr lang="en-US" sz="2000" dirty="0" err="1" smtClean="0">
                <a:latin typeface="Arial" charset="0"/>
                <a:ea typeface="ヒラギノ角ゴ ProN W3" charset="0"/>
                <a:cs typeface="ヒラギノ角ゴ ProN W3" charset="0"/>
              </a:rPr>
              <a:t>interesse</a:t>
            </a:r>
            <a:endParaRPr lang="en-US" sz="2000" dirty="0" smtClean="0">
              <a:latin typeface="Arial" charset="0"/>
              <a:ea typeface="ヒラギノ角ゴ ProN W3" charset="0"/>
              <a:cs typeface="ヒラギノ角ゴ ProN W3" charset="0"/>
            </a:endParaRPr>
          </a:p>
          <a:p>
            <a:pPr eaLnBrk="1" hangingPunct="1">
              <a:buFont typeface="Arial"/>
              <a:buChar char="•"/>
            </a:pPr>
            <a:r>
              <a:rPr lang="en-US" sz="2000" dirty="0" err="1" smtClean="0">
                <a:latin typeface="Arial" charset="0"/>
                <a:ea typeface="ヒラギノ角ゴ ProN W3" charset="0"/>
                <a:cs typeface="ヒラギノ角ゴ ProN W3" charset="0"/>
              </a:rPr>
              <a:t>Sperimentazione</a:t>
            </a:r>
            <a:r>
              <a:rPr lang="en-US" sz="2000" dirty="0" smtClean="0">
                <a:latin typeface="Arial" charset="0"/>
                <a:ea typeface="ヒラギノ角ゴ ProN W3" charset="0"/>
                <a:cs typeface="ヒラギノ角ゴ ProN W3" charset="0"/>
              </a:rPr>
              <a:t> di </a:t>
            </a:r>
            <a:r>
              <a:rPr lang="en-US" sz="2000" dirty="0" err="1" smtClean="0">
                <a:latin typeface="Arial" charset="0"/>
                <a:ea typeface="ヒラギノ角ゴ ProN W3" charset="0"/>
                <a:cs typeface="ヒラギノ角ゴ ProN W3" charset="0"/>
              </a:rPr>
              <a:t>modalità</a:t>
            </a:r>
            <a:r>
              <a:rPr lang="en-US" sz="2000" dirty="0" smtClean="0">
                <a:latin typeface="Arial" charset="0"/>
                <a:ea typeface="ヒラギノ角ゴ ProN W3" charset="0"/>
                <a:cs typeface="ヒラギノ角ゴ ProN W3" charset="0"/>
              </a:rPr>
              <a:t> di </a:t>
            </a:r>
            <a:r>
              <a:rPr lang="en-US" sz="2000" dirty="0" err="1" smtClean="0">
                <a:latin typeface="Arial" charset="0"/>
                <a:ea typeface="ヒラギノ角ゴ ProN W3" charset="0"/>
                <a:cs typeface="ヒラギノ角ゴ ProN W3" charset="0"/>
              </a:rPr>
              <a:t>confronto</a:t>
            </a:r>
            <a:r>
              <a:rPr lang="en-US" sz="2000" dirty="0" smtClean="0">
                <a:latin typeface="Arial" charset="0"/>
                <a:ea typeface="ヒラギノ角ゴ ProN W3" charset="0"/>
                <a:cs typeface="ヒラギノ角ゴ ProN W3" charset="0"/>
              </a:rPr>
              <a:t> con </a:t>
            </a:r>
            <a:r>
              <a:rPr lang="en-US" sz="2000" dirty="0" err="1" smtClean="0">
                <a:latin typeface="Arial" charset="0"/>
                <a:ea typeface="ヒラギノ角ゴ ProN W3" charset="0"/>
                <a:cs typeface="ヒラギノ角ゴ ProN W3" charset="0"/>
              </a:rPr>
              <a:t>il</a:t>
            </a:r>
            <a:r>
              <a:rPr lang="en-US" sz="2000" dirty="0" smtClean="0">
                <a:latin typeface="Arial" charset="0"/>
                <a:ea typeface="ヒラギノ角ゴ ProN W3" charset="0"/>
                <a:cs typeface="ヒラギノ角ゴ ProN W3" charset="0"/>
              </a:rPr>
              <a:t> </a:t>
            </a:r>
            <a:r>
              <a:rPr lang="en-US" sz="2000" dirty="0" err="1" smtClean="0">
                <a:latin typeface="Arial" charset="0"/>
                <a:ea typeface="ヒラギノ角ゴ ProN W3" charset="0"/>
                <a:cs typeface="ヒラギノ角ゴ ProN W3" charset="0"/>
              </a:rPr>
              <a:t>territorio</a:t>
            </a:r>
            <a:r>
              <a:rPr lang="en-US" sz="2000" dirty="0" smtClean="0">
                <a:latin typeface="Arial" charset="0"/>
                <a:ea typeface="ヒラギノ角ゴ ProN W3" charset="0"/>
                <a:cs typeface="ヒラギノ角ゴ ProN W3" charset="0"/>
              </a:rPr>
              <a:t> (</a:t>
            </a:r>
            <a:r>
              <a:rPr lang="en-US" sz="2000" dirty="0" err="1" smtClean="0">
                <a:latin typeface="Arial" charset="0"/>
                <a:ea typeface="ヒラギノ角ゴ ProN W3" charset="0"/>
                <a:cs typeface="ヒラギノ角ゴ ProN W3" charset="0"/>
              </a:rPr>
              <a:t>anche</a:t>
            </a:r>
            <a:r>
              <a:rPr lang="en-US" sz="2000" dirty="0" smtClean="0">
                <a:latin typeface="Arial" charset="0"/>
                <a:ea typeface="ヒラギノ角ゴ ProN W3" charset="0"/>
                <a:cs typeface="ヒラギノ角ゴ ProN W3" charset="0"/>
              </a:rPr>
              <a:t> con </a:t>
            </a:r>
            <a:r>
              <a:rPr lang="en-US" sz="2000" dirty="0" err="1" smtClean="0">
                <a:latin typeface="Arial" charset="0"/>
                <a:ea typeface="ヒラギノ角ゴ ProN W3" charset="0"/>
                <a:cs typeface="ヒラギノ角ゴ ProN W3" charset="0"/>
              </a:rPr>
              <a:t>modalità</a:t>
            </a:r>
            <a:r>
              <a:rPr lang="en-US" sz="2000" dirty="0" smtClean="0">
                <a:latin typeface="Arial" charset="0"/>
                <a:ea typeface="ヒラギノ角ゴ ProN W3" charset="0"/>
                <a:cs typeface="ヒラギノ角ゴ ProN W3" charset="0"/>
              </a:rPr>
              <a:t> </a:t>
            </a:r>
            <a:r>
              <a:rPr lang="en-US" sz="2000" dirty="0" err="1" smtClean="0">
                <a:latin typeface="Arial" charset="0"/>
                <a:ea typeface="ヒラギノ角ゴ ProN W3" charset="0"/>
                <a:cs typeface="ヒラギノ角ゴ ProN W3" charset="0"/>
              </a:rPr>
              <a:t>selettive</a:t>
            </a:r>
            <a:r>
              <a:rPr lang="en-US" sz="2000" dirty="0" smtClean="0">
                <a:latin typeface="Arial" charset="0"/>
                <a:ea typeface="ヒラギノ角ゴ ProN W3" charset="0"/>
                <a:cs typeface="ヒラギノ角ゴ ProN W3" charset="0"/>
              </a:rPr>
              <a:t>)</a:t>
            </a:r>
          </a:p>
          <a:p>
            <a:pPr eaLnBrk="1" hangingPunct="1">
              <a:buFont typeface="Arial"/>
              <a:buChar char="•"/>
            </a:pPr>
            <a:r>
              <a:rPr lang="en-US" sz="2000" dirty="0" err="1" smtClean="0">
                <a:latin typeface="Arial" charset="0"/>
                <a:ea typeface="ヒラギノ角ゴ ProN W3" charset="0"/>
                <a:cs typeface="ヒラギノ角ゴ ProN W3" charset="0"/>
              </a:rPr>
              <a:t>Risultati</a:t>
            </a:r>
            <a:r>
              <a:rPr lang="en-US" sz="2000" dirty="0" smtClean="0">
                <a:latin typeface="Arial" charset="0"/>
                <a:ea typeface="ヒラギノ角ゴ ProN W3" charset="0"/>
                <a:cs typeface="ヒラギノ角ゴ ProN W3" charset="0"/>
              </a:rPr>
              <a:t> </a:t>
            </a:r>
            <a:r>
              <a:rPr lang="en-US" sz="2000" dirty="0" err="1" smtClean="0">
                <a:latin typeface="Arial" charset="0"/>
                <a:ea typeface="ヒラギノ角ゴ ProN W3" charset="0"/>
                <a:cs typeface="ヒラギノ角ゴ ProN W3" charset="0"/>
              </a:rPr>
              <a:t>positivi</a:t>
            </a:r>
            <a:r>
              <a:rPr lang="en-US" sz="2000" dirty="0" smtClean="0">
                <a:latin typeface="Arial" charset="0"/>
                <a:ea typeface="ヒラギノ角ゴ ProN W3" charset="0"/>
                <a:cs typeface="ヒラギノ角ゴ ProN W3" charset="0"/>
              </a:rPr>
              <a:t> in termini di </a:t>
            </a:r>
            <a:r>
              <a:rPr lang="en-US" sz="2000" dirty="0" err="1" smtClean="0">
                <a:latin typeface="Arial" charset="0"/>
                <a:ea typeface="ヒラギノ角ゴ ProN W3" charset="0"/>
                <a:cs typeface="ヒラギノ角ゴ ProN W3" charset="0"/>
              </a:rPr>
              <a:t>efficienza</a:t>
            </a:r>
            <a:r>
              <a:rPr lang="en-US" sz="2000" dirty="0" smtClean="0">
                <a:latin typeface="Arial" charset="0"/>
                <a:ea typeface="ヒラギノ角ゴ ProN W3" charset="0"/>
                <a:cs typeface="ヒラギノ角ゴ ProN W3" charset="0"/>
              </a:rPr>
              <a:t> di </a:t>
            </a:r>
            <a:r>
              <a:rPr lang="en-US" sz="2000" dirty="0" err="1" smtClean="0">
                <a:latin typeface="Arial" charset="0"/>
                <a:ea typeface="ヒラギノ角ゴ ProN W3" charset="0"/>
                <a:cs typeface="ヒラギノ角ゴ ProN W3" charset="0"/>
              </a:rPr>
              <a:t>varie</a:t>
            </a:r>
            <a:r>
              <a:rPr lang="en-US" sz="2000" dirty="0" smtClean="0">
                <a:latin typeface="Arial" charset="0"/>
                <a:ea typeface="ヒラギノ角ゴ ProN W3" charset="0"/>
                <a:cs typeface="ヒラギノ角ゴ ProN W3" charset="0"/>
              </a:rPr>
              <a:t> </a:t>
            </a:r>
            <a:r>
              <a:rPr lang="en-US" sz="2000" dirty="0" err="1" smtClean="0">
                <a:latin typeface="Arial" charset="0"/>
                <a:ea typeface="ヒラギノ角ゴ ProN W3" charset="0"/>
                <a:cs typeface="ヒラギノ角ゴ ProN W3" charset="0"/>
              </a:rPr>
              <a:t>fasi</a:t>
            </a:r>
            <a:r>
              <a:rPr lang="en-US" sz="2000" dirty="0" smtClean="0">
                <a:latin typeface="Arial" charset="0"/>
                <a:ea typeface="ヒラギノ角ゴ ProN W3" charset="0"/>
                <a:cs typeface="ヒラギノ角ゴ ProN W3" charset="0"/>
              </a:rPr>
              <a:t> </a:t>
            </a:r>
            <a:r>
              <a:rPr lang="en-US" sz="2000" dirty="0" err="1" smtClean="0">
                <a:latin typeface="Arial" charset="0"/>
                <a:ea typeface="ヒラギノ角ゴ ProN W3" charset="0"/>
                <a:cs typeface="ヒラギノ角ゴ ProN W3" charset="0"/>
              </a:rPr>
              <a:t>procedurali</a:t>
            </a:r>
            <a:endParaRPr lang="en-US" sz="2000" dirty="0" smtClean="0">
              <a:latin typeface="Arial" charset="0"/>
              <a:ea typeface="ヒラギノ角ゴ ProN W3" charset="0"/>
              <a:cs typeface="ヒラギノ角ゴ ProN W3" charset="0"/>
            </a:endParaRPr>
          </a:p>
          <a:p>
            <a:pPr eaLnBrk="1" hangingPunct="1">
              <a:buFont typeface="Arial"/>
              <a:buChar char="•"/>
            </a:pPr>
            <a:r>
              <a:rPr lang="en-US" sz="2000" dirty="0" err="1" smtClean="0">
                <a:latin typeface="Arial" charset="0"/>
                <a:ea typeface="ヒラギノ角ゴ ProN W3" charset="0"/>
                <a:cs typeface="ヒラギノ角ゴ ProN W3" charset="0"/>
              </a:rPr>
              <a:t>Risultati</a:t>
            </a:r>
            <a:r>
              <a:rPr lang="en-US" sz="2000" dirty="0" smtClean="0">
                <a:latin typeface="Arial" charset="0"/>
                <a:ea typeface="ヒラギノ角ゴ ProN W3" charset="0"/>
                <a:cs typeface="ヒラギノ角ゴ ProN W3" charset="0"/>
              </a:rPr>
              <a:t> </a:t>
            </a:r>
            <a:r>
              <a:rPr lang="en-US" sz="2000" dirty="0" err="1" smtClean="0">
                <a:latin typeface="Arial" charset="0"/>
                <a:ea typeface="ヒラギノ角ゴ ProN W3" charset="0"/>
                <a:cs typeface="ヒラギノ角ゴ ProN W3" charset="0"/>
              </a:rPr>
              <a:t>positivi</a:t>
            </a:r>
            <a:r>
              <a:rPr lang="en-US" sz="2000" dirty="0" smtClean="0">
                <a:latin typeface="Arial" charset="0"/>
                <a:ea typeface="ヒラギノ角ゴ ProN W3" charset="0"/>
                <a:cs typeface="ヒラギノ角ゴ ProN W3" charset="0"/>
              </a:rPr>
              <a:t> in termini di </a:t>
            </a:r>
            <a:r>
              <a:rPr lang="en-US" sz="2000" dirty="0" err="1" smtClean="0">
                <a:latin typeface="Arial" charset="0"/>
                <a:ea typeface="ヒラギノ角ゴ ProN W3" charset="0"/>
                <a:cs typeface="ヒラギノ角ゴ ProN W3" charset="0"/>
              </a:rPr>
              <a:t>efficacia</a:t>
            </a:r>
            <a:r>
              <a:rPr lang="en-US" sz="2000" dirty="0" smtClean="0">
                <a:latin typeface="Arial" charset="0"/>
                <a:ea typeface="ヒラギノ角ゴ ProN W3" charset="0"/>
                <a:cs typeface="ヒラギノ角ゴ ProN W3" charset="0"/>
              </a:rPr>
              <a:t> per </a:t>
            </a:r>
            <a:r>
              <a:rPr lang="en-US" sz="2000" dirty="0" err="1" smtClean="0">
                <a:latin typeface="Arial" charset="0"/>
                <a:ea typeface="ヒラギノ角ゴ ProN W3" charset="0"/>
                <a:cs typeface="ヒラギノ角ゴ ProN W3" charset="0"/>
              </a:rPr>
              <a:t>l’azione</a:t>
            </a:r>
            <a:r>
              <a:rPr lang="en-US" sz="2000" dirty="0" smtClean="0">
                <a:latin typeface="Arial" charset="0"/>
                <a:ea typeface="ヒラギノ角ゴ ProN W3" charset="0"/>
                <a:cs typeface="ヒラギノ角ゴ ProN W3" charset="0"/>
              </a:rPr>
              <a:t> </a:t>
            </a:r>
            <a:r>
              <a:rPr lang="en-US" sz="2000" dirty="0" err="1" smtClean="0">
                <a:latin typeface="Arial" charset="0"/>
                <a:ea typeface="ヒラギノ角ゴ ProN W3" charset="0"/>
                <a:cs typeface="ヒラギノ角ゴ ProN W3" charset="0"/>
              </a:rPr>
              <a:t>giurisdizionale</a:t>
            </a:r>
            <a:r>
              <a:rPr lang="en-US" sz="2000" dirty="0" smtClean="0">
                <a:latin typeface="Arial" charset="0"/>
                <a:ea typeface="ヒラギノ角ゴ ProN W3" charset="0"/>
                <a:cs typeface="ヒラギノ角ゴ ProN W3" charset="0"/>
              </a:rPr>
              <a:t> in termini di </a:t>
            </a:r>
            <a:r>
              <a:rPr lang="en-US" sz="2000" dirty="0" err="1" smtClean="0">
                <a:latin typeface="Arial" charset="0"/>
                <a:ea typeface="ヒラギノ角ゴ ProN W3" charset="0"/>
                <a:cs typeface="ヒラギノ角ゴ ProN W3" charset="0"/>
              </a:rPr>
              <a:t>diminuzione</a:t>
            </a:r>
            <a:r>
              <a:rPr lang="en-US" sz="2000" dirty="0" smtClean="0">
                <a:latin typeface="Arial" charset="0"/>
                <a:ea typeface="ヒラギノ角ゴ ProN W3" charset="0"/>
                <a:cs typeface="ヒラギノ角ゴ ProN W3" charset="0"/>
              </a:rPr>
              <a:t> </a:t>
            </a:r>
            <a:r>
              <a:rPr lang="en-US" sz="2000" dirty="0" err="1" smtClean="0">
                <a:latin typeface="Arial" charset="0"/>
                <a:ea typeface="ヒラギノ角ゴ ProN W3" charset="0"/>
                <a:cs typeface="ヒラギノ角ゴ ProN W3" charset="0"/>
              </a:rPr>
              <a:t>degli</a:t>
            </a:r>
            <a:r>
              <a:rPr lang="en-US" sz="2000" dirty="0" smtClean="0">
                <a:latin typeface="Arial" charset="0"/>
                <a:ea typeface="ヒラギノ角ゴ ProN W3" charset="0"/>
                <a:cs typeface="ヒラギノ角ゴ ProN W3" charset="0"/>
              </a:rPr>
              <a:t> </a:t>
            </a:r>
            <a:r>
              <a:rPr lang="en-US" sz="2000" dirty="0" err="1" smtClean="0">
                <a:latin typeface="Arial" charset="0"/>
                <a:ea typeface="ヒラギノ角ゴ ProN W3" charset="0"/>
                <a:cs typeface="ヒラギノ角ゴ ProN W3" charset="0"/>
              </a:rPr>
              <a:t>errori</a:t>
            </a:r>
            <a:r>
              <a:rPr lang="en-US" sz="2000" dirty="0" smtClean="0">
                <a:latin typeface="Arial" charset="0"/>
                <a:ea typeface="ヒラギノ角ゴ ProN W3" charset="0"/>
                <a:cs typeface="ヒラギノ角ゴ ProN W3" charset="0"/>
              </a:rPr>
              <a:t>, </a:t>
            </a:r>
            <a:r>
              <a:rPr lang="en-US" sz="2000" dirty="0" err="1" smtClean="0">
                <a:latin typeface="Arial" charset="0"/>
                <a:ea typeface="ヒラギノ角ゴ ProN W3" charset="0"/>
                <a:cs typeface="ヒラギノ角ゴ ProN W3" charset="0"/>
              </a:rPr>
              <a:t>completezza</a:t>
            </a:r>
            <a:r>
              <a:rPr lang="en-US" sz="2000" dirty="0" smtClean="0">
                <a:latin typeface="Arial" charset="0"/>
                <a:ea typeface="ヒラギノ角ゴ ProN W3" charset="0"/>
                <a:cs typeface="ヒラギノ角ゴ ProN W3" charset="0"/>
              </a:rPr>
              <a:t> </a:t>
            </a:r>
            <a:r>
              <a:rPr lang="en-US" sz="2000" dirty="0" err="1" smtClean="0">
                <a:latin typeface="Arial" charset="0"/>
                <a:ea typeface="ヒラギノ角ゴ ProN W3" charset="0"/>
                <a:cs typeface="ヒラギノ角ゴ ProN W3" charset="0"/>
              </a:rPr>
              <a:t>dei</a:t>
            </a:r>
            <a:r>
              <a:rPr lang="en-US" sz="2000" dirty="0" smtClean="0">
                <a:latin typeface="Arial" charset="0"/>
                <a:ea typeface="ヒラギノ角ゴ ProN W3" charset="0"/>
                <a:cs typeface="ヒラギノ角ゴ ProN W3" charset="0"/>
              </a:rPr>
              <a:t> </a:t>
            </a:r>
            <a:r>
              <a:rPr lang="en-US" sz="2000" dirty="0" err="1" smtClean="0">
                <a:latin typeface="Arial" charset="0"/>
                <a:ea typeface="ヒラギノ角ゴ ProN W3" charset="0"/>
                <a:cs typeface="ヒラギノ角ゴ ProN W3" charset="0"/>
              </a:rPr>
              <a:t>fascicoli</a:t>
            </a:r>
            <a:r>
              <a:rPr lang="en-US" sz="2000" dirty="0" smtClean="0">
                <a:latin typeface="Arial" charset="0"/>
                <a:ea typeface="ヒラギノ角ゴ ProN W3" charset="0"/>
                <a:cs typeface="ヒラギノ角ゴ ProN W3" charset="0"/>
              </a:rPr>
              <a:t>, </a:t>
            </a:r>
            <a:r>
              <a:rPr lang="en-US" sz="2000" dirty="0" err="1" smtClean="0">
                <a:latin typeface="Arial" charset="0"/>
                <a:ea typeface="ヒラギノ角ゴ ProN W3" charset="0"/>
                <a:cs typeface="ヒラギノ角ゴ ProN W3" charset="0"/>
              </a:rPr>
              <a:t>completezza</a:t>
            </a:r>
            <a:r>
              <a:rPr lang="en-US" sz="2000" dirty="0" smtClean="0">
                <a:latin typeface="Arial" charset="0"/>
                <a:ea typeface="ヒラギノ角ゴ ProN W3" charset="0"/>
                <a:cs typeface="ヒラギノ角ゴ ProN W3" charset="0"/>
              </a:rPr>
              <a:t> </a:t>
            </a:r>
            <a:r>
              <a:rPr lang="en-US" sz="2000" dirty="0" err="1" smtClean="0">
                <a:latin typeface="Arial" charset="0"/>
                <a:ea typeface="ヒラギノ角ゴ ProN W3" charset="0"/>
                <a:cs typeface="ヒラギノ角ゴ ProN W3" charset="0"/>
              </a:rPr>
              <a:t>delle</a:t>
            </a:r>
            <a:r>
              <a:rPr lang="en-US" sz="2000" dirty="0" smtClean="0">
                <a:latin typeface="Arial" charset="0"/>
                <a:ea typeface="ヒラギノ角ゴ ProN W3" charset="0"/>
                <a:cs typeface="ヒラギノ角ゴ ProN W3" charset="0"/>
              </a:rPr>
              <a:t> </a:t>
            </a:r>
            <a:r>
              <a:rPr lang="en-US" sz="2000" dirty="0" err="1" smtClean="0">
                <a:latin typeface="Arial" charset="0"/>
                <a:ea typeface="ヒラギノ角ゴ ProN W3" charset="0"/>
                <a:cs typeface="ヒラギノ角ゴ ProN W3" charset="0"/>
              </a:rPr>
              <a:t>informazioni</a:t>
            </a:r>
            <a:r>
              <a:rPr lang="en-US" sz="2000" dirty="0" smtClean="0">
                <a:latin typeface="Arial" charset="0"/>
                <a:ea typeface="ヒラギノ角ゴ ProN W3" charset="0"/>
                <a:cs typeface="ヒラギノ角ゴ ProN W3" charset="0"/>
              </a:rPr>
              <a:t>, </a:t>
            </a:r>
            <a:r>
              <a:rPr lang="en-US" sz="2000" dirty="0" err="1" smtClean="0">
                <a:latin typeface="Arial" charset="0"/>
                <a:ea typeface="ヒラギノ角ゴ ProN W3" charset="0"/>
                <a:cs typeface="ヒラギノ角ゴ ProN W3" charset="0"/>
              </a:rPr>
              <a:t>possibilità</a:t>
            </a:r>
            <a:r>
              <a:rPr lang="en-US" sz="2000" dirty="0" smtClean="0">
                <a:latin typeface="Arial" charset="0"/>
                <a:ea typeface="ヒラギノ角ゴ ProN W3" charset="0"/>
                <a:cs typeface="ヒラギノ角ゴ ProN W3" charset="0"/>
              </a:rPr>
              <a:t> di </a:t>
            </a:r>
            <a:r>
              <a:rPr lang="en-US" sz="2000" dirty="0" err="1" smtClean="0">
                <a:latin typeface="Arial" charset="0"/>
                <a:ea typeface="ヒラギノ角ゴ ProN W3" charset="0"/>
                <a:cs typeface="ヒラギノ角ゴ ProN W3" charset="0"/>
              </a:rPr>
              <a:t>elbaorazione</a:t>
            </a:r>
            <a:r>
              <a:rPr lang="en-US" sz="2000" dirty="0" smtClean="0">
                <a:latin typeface="Arial" charset="0"/>
                <a:ea typeface="ヒラギノ角ゴ ProN W3" charset="0"/>
                <a:cs typeface="ヒラギノ角ゴ ProN W3" charset="0"/>
              </a:rPr>
              <a:t> </a:t>
            </a:r>
            <a:r>
              <a:rPr lang="en-US" sz="2000" dirty="0" err="1" smtClean="0">
                <a:latin typeface="Arial" charset="0"/>
                <a:ea typeface="ヒラギノ角ゴ ProN W3" charset="0"/>
                <a:cs typeface="ヒラギノ角ゴ ProN W3" charset="0"/>
              </a:rPr>
              <a:t>dati</a:t>
            </a:r>
            <a:r>
              <a:rPr lang="en-US" sz="2000" dirty="0" smtClean="0">
                <a:latin typeface="Arial" charset="0"/>
                <a:ea typeface="ヒラギノ角ゴ ProN W3" charset="0"/>
                <a:cs typeface="ヒラギノ角ゴ ProN W3" charset="0"/>
              </a:rPr>
              <a:t>, </a:t>
            </a:r>
            <a:r>
              <a:rPr lang="en-US" sz="2000" dirty="0" err="1" smtClean="0">
                <a:latin typeface="Arial" charset="0"/>
                <a:ea typeface="ヒラギノ角ゴ ProN W3" charset="0"/>
                <a:cs typeface="ヒラギノ角ゴ ProN W3" charset="0"/>
              </a:rPr>
              <a:t>ecc</a:t>
            </a:r>
            <a:r>
              <a:rPr lang="en-US" sz="2000" dirty="0" smtClean="0">
                <a:latin typeface="Arial" charset="0"/>
                <a:ea typeface="ヒラギノ角ゴ ProN W3" charset="0"/>
                <a:cs typeface="ヒラギノ角ゴ ProN W3" charset="0"/>
              </a:rPr>
              <a:t>.</a:t>
            </a:r>
          </a:p>
          <a:p>
            <a:pPr eaLnBrk="1" hangingPunct="1">
              <a:buFont typeface="Arial"/>
              <a:buChar char="•"/>
            </a:pPr>
            <a:r>
              <a:rPr lang="en-US" sz="2000" dirty="0" err="1" smtClean="0">
                <a:latin typeface="Arial" charset="0"/>
                <a:ea typeface="ヒラギノ角ゴ ProN W3" charset="0"/>
                <a:cs typeface="ヒラギノ角ゴ ProN W3" charset="0"/>
              </a:rPr>
              <a:t>Risultati</a:t>
            </a:r>
            <a:r>
              <a:rPr lang="en-US" sz="2000" dirty="0" smtClean="0">
                <a:latin typeface="Arial" charset="0"/>
                <a:ea typeface="ヒラギノ角ゴ ProN W3" charset="0"/>
                <a:cs typeface="ヒラギノ角ゴ ProN W3" charset="0"/>
              </a:rPr>
              <a:t> molto </a:t>
            </a:r>
            <a:r>
              <a:rPr lang="en-US" sz="2000" dirty="0" err="1" smtClean="0">
                <a:latin typeface="Arial" charset="0"/>
                <a:ea typeface="ヒラギノ角ゴ ProN W3" charset="0"/>
                <a:cs typeface="ヒラギノ角ゴ ProN W3" charset="0"/>
              </a:rPr>
              <a:t>positivi</a:t>
            </a:r>
            <a:r>
              <a:rPr lang="en-US" sz="2000" dirty="0" smtClean="0">
                <a:latin typeface="Arial" charset="0"/>
                <a:ea typeface="ヒラギノ角ゴ ProN W3" charset="0"/>
                <a:cs typeface="ヒラギノ角ゴ ProN W3" charset="0"/>
              </a:rPr>
              <a:t> in termini di </a:t>
            </a:r>
            <a:r>
              <a:rPr lang="en-US" sz="2000" dirty="0" err="1" smtClean="0">
                <a:latin typeface="Arial" charset="0"/>
                <a:ea typeface="ヒラギノ角ゴ ProN W3" charset="0"/>
                <a:cs typeface="ヒラギノ角ゴ ProN W3" charset="0"/>
              </a:rPr>
              <a:t>maggiore</a:t>
            </a:r>
            <a:r>
              <a:rPr lang="en-US" sz="2000" dirty="0" smtClean="0">
                <a:latin typeface="Arial" charset="0"/>
                <a:ea typeface="ヒラギノ角ゴ ProN W3" charset="0"/>
                <a:cs typeface="ヒラギノ角ゴ ProN W3" charset="0"/>
              </a:rPr>
              <a:t> </a:t>
            </a:r>
            <a:r>
              <a:rPr lang="en-US" sz="2000" dirty="0" err="1" smtClean="0">
                <a:latin typeface="Arial" charset="0"/>
                <a:ea typeface="ヒラギノ角ゴ ProN W3" charset="0"/>
                <a:cs typeface="ヒラギノ角ゴ ProN W3" charset="0"/>
              </a:rPr>
              <a:t>qualità</a:t>
            </a:r>
            <a:r>
              <a:rPr lang="en-US" sz="2000" dirty="0" smtClean="0">
                <a:latin typeface="Arial" charset="0"/>
                <a:ea typeface="ヒラギノ角ゴ ProN W3" charset="0"/>
                <a:cs typeface="ヒラギノ角ゴ ProN W3" charset="0"/>
              </a:rPr>
              <a:t> per </a:t>
            </a:r>
            <a:r>
              <a:rPr lang="en-US" sz="2000" dirty="0" err="1" smtClean="0">
                <a:latin typeface="Arial" charset="0"/>
                <a:ea typeface="ヒラギノ角ゴ ProN W3" charset="0"/>
                <a:cs typeface="ヒラギノ角ゴ ProN W3" charset="0"/>
              </a:rPr>
              <a:t>utenti</a:t>
            </a:r>
            <a:endParaRPr lang="en-US" sz="2000" dirty="0" smtClean="0">
              <a:latin typeface="Arial" charset="0"/>
              <a:ea typeface="ヒラギノ角ゴ ProN W3" charset="0"/>
              <a:cs typeface="ヒラギノ角ゴ ProN W3" charset="0"/>
            </a:endParaRPr>
          </a:p>
          <a:p>
            <a:pPr eaLnBrk="1" hangingPunct="1">
              <a:buFont typeface="Arial"/>
              <a:buChar char="•"/>
            </a:pPr>
            <a:endParaRPr lang="en-US" b="1" dirty="0">
              <a:latin typeface="Arial" charset="0"/>
              <a:ea typeface="ヒラギノ角ゴ ProN W6" charset="0"/>
              <a:cs typeface="ヒラギノ角ゴ ProN W6" charset="0"/>
            </a:endParaRPr>
          </a:p>
          <a:p>
            <a:pPr marL="338138" indent="-338138" eaLnBrk="1" hangingPunct="1"/>
            <a:endParaRPr lang="en-US" sz="1200" b="1" dirty="0">
              <a:solidFill>
                <a:schemeClr val="tx1"/>
              </a:solidFill>
              <a:latin typeface="Times" charset="0"/>
              <a:ea typeface="ヒラギノ明朝 ProN W3" charset="0"/>
              <a:cs typeface="ヒラギノ明朝 ProN W3" charset="0"/>
              <a:sym typeface="Time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417244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Segnaposto numero diapositiva 3"/>
          <p:cNvSpPr>
            <a:spLocks noGrp="1"/>
          </p:cNvSpPr>
          <p:nvPr>
            <p:ph type="sldNum" sz="quarter" idx="10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rgbClr val="000000"/>
                </a:solidFill>
                <a:latin typeface="Times New Roman" charset="0"/>
                <a:ea typeface="ヒラギノ明朝 ProN W3" charset="0"/>
                <a:cs typeface="ヒラギノ明朝 ProN W3" charset="0"/>
                <a:sym typeface="Times New Roman" charset="0"/>
              </a:defRPr>
            </a:lvl1pPr>
            <a:lvl2pPr marL="742950" indent="-285750" eaLnBrk="0" hangingPunct="0">
              <a:defRPr sz="2400">
                <a:solidFill>
                  <a:srgbClr val="000000"/>
                </a:solidFill>
                <a:latin typeface="Times New Roman" charset="0"/>
                <a:ea typeface="ヒラギノ明朝 ProN W3" charset="0"/>
                <a:cs typeface="ヒラギノ明朝 ProN W3" charset="0"/>
                <a:sym typeface="Times New Roman" charset="0"/>
              </a:defRPr>
            </a:lvl2pPr>
            <a:lvl3pPr marL="1143000" indent="-228600" eaLnBrk="0" hangingPunct="0">
              <a:defRPr sz="2400">
                <a:solidFill>
                  <a:srgbClr val="000000"/>
                </a:solidFill>
                <a:latin typeface="Times New Roman" charset="0"/>
                <a:ea typeface="ヒラギノ明朝 ProN W3" charset="0"/>
                <a:cs typeface="ヒラギノ明朝 ProN W3" charset="0"/>
                <a:sym typeface="Times New Roman" charset="0"/>
              </a:defRPr>
            </a:lvl3pPr>
            <a:lvl4pPr marL="1600200" indent="-228600" eaLnBrk="0" hangingPunct="0">
              <a:defRPr sz="2400">
                <a:solidFill>
                  <a:srgbClr val="000000"/>
                </a:solidFill>
                <a:latin typeface="Times New Roman" charset="0"/>
                <a:ea typeface="ヒラギノ明朝 ProN W3" charset="0"/>
                <a:cs typeface="ヒラギノ明朝 ProN W3" charset="0"/>
                <a:sym typeface="Times New Roman" charset="0"/>
              </a:defRPr>
            </a:lvl4pPr>
            <a:lvl5pPr marL="2057400" indent="-228600" eaLnBrk="0" hangingPunct="0">
              <a:defRPr sz="2400">
                <a:solidFill>
                  <a:srgbClr val="000000"/>
                </a:solidFill>
                <a:latin typeface="Times New Roman" charset="0"/>
                <a:ea typeface="ヒラギノ明朝 ProN W3" charset="0"/>
                <a:cs typeface="ヒラギノ明朝 ProN W3" charset="0"/>
                <a:sym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0"/>
                <a:cs typeface="ヒラギノ明朝 ProN W3" charset="0"/>
                <a:sym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0"/>
                <a:cs typeface="ヒラギノ明朝 ProN W3" charset="0"/>
                <a:sym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0"/>
                <a:cs typeface="ヒラギノ明朝 ProN W3" charset="0"/>
                <a:sym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0"/>
                <a:cs typeface="ヒラギノ明朝 ProN W3" charset="0"/>
                <a:sym typeface="Times New Roman" charset="0"/>
              </a:defRPr>
            </a:lvl9pPr>
          </a:lstStyle>
          <a:p>
            <a:pPr eaLnBrk="1" hangingPunct="1"/>
            <a:fld id="{4B8CF60E-69C4-9048-AEEB-0FC337313D5D}" type="slidenum">
              <a:rPr lang="en-US" sz="1600">
                <a:solidFill>
                  <a:srgbClr val="FF9900"/>
                </a:solidFill>
                <a:latin typeface="Arial" charset="0"/>
                <a:cs typeface="Arial" charset="0"/>
                <a:sym typeface="Arial" charset="0"/>
              </a:rPr>
              <a:pPr eaLnBrk="1" hangingPunct="1"/>
              <a:t>14</a:t>
            </a:fld>
            <a:endParaRPr lang="en-US" sz="1600">
              <a:solidFill>
                <a:srgbClr val="FF9900"/>
              </a:solidFill>
              <a:latin typeface="Arial" charset="0"/>
              <a:cs typeface="Arial" charset="0"/>
              <a:sym typeface="Arial" charset="0"/>
            </a:endParaRPr>
          </a:p>
        </p:txBody>
      </p:sp>
      <p:pic>
        <p:nvPicPr>
          <p:cNvPr id="17410" name="Picture 1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577013"/>
            <a:ext cx="9144000" cy="280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17411" name="Picture 2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5888"/>
            <a:ext cx="9144000" cy="858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17412" name="Rectangle 3"/>
          <p:cNvSpPr>
            <a:spLocks/>
          </p:cNvSpPr>
          <p:nvPr/>
        </p:nvSpPr>
        <p:spPr bwMode="auto">
          <a:xfrm>
            <a:off x="228600" y="6569075"/>
            <a:ext cx="45085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39200" bIns="0"/>
          <a:lstStyle/>
          <a:p>
            <a:pPr marL="38100" algn="r">
              <a:spcBef>
                <a:spcPts val="750"/>
              </a:spcBef>
              <a:tabLst>
                <a:tab pos="38100" algn="l"/>
                <a:tab pos="952500" algn="l"/>
                <a:tab pos="1866900" algn="l"/>
                <a:tab pos="2781300" algn="l"/>
                <a:tab pos="3695700" algn="l"/>
                <a:tab pos="4610100" algn="l"/>
                <a:tab pos="5524500" algn="l"/>
                <a:tab pos="6438900" algn="l"/>
                <a:tab pos="7353300" algn="l"/>
                <a:tab pos="8267700" algn="l"/>
                <a:tab pos="9182100" algn="l"/>
                <a:tab pos="10096500" algn="l"/>
                <a:tab pos="10363200" algn="l"/>
                <a:tab pos="10820400" algn="l"/>
              </a:tabLst>
            </a:pPr>
            <a:r>
              <a:rPr lang="en-US" sz="1200" b="1">
                <a:solidFill>
                  <a:srgbClr val="003F6E"/>
                </a:solidFill>
                <a:latin typeface="Arial" charset="0"/>
                <a:sym typeface="Arial" charset="0"/>
              </a:rPr>
              <a:t>		Giancarlo Vecchi</a:t>
            </a:r>
          </a:p>
        </p:txBody>
      </p:sp>
      <p:pic>
        <p:nvPicPr>
          <p:cNvPr id="17413" name="Picture 4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5113" y="188913"/>
            <a:ext cx="111125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17414" name="Rectangle 5"/>
          <p:cNvSpPr>
            <a:spLocks noGrp="1" noChangeArrowheads="1"/>
          </p:cNvSpPr>
          <p:nvPr>
            <p:ph type="title"/>
          </p:nvPr>
        </p:nvSpPr>
        <p:spPr>
          <a:xfrm>
            <a:off x="719138" y="115888"/>
            <a:ext cx="7016750" cy="649287"/>
          </a:xfrm>
        </p:spPr>
        <p:txBody>
          <a:bodyPr/>
          <a:lstStyle/>
          <a:p>
            <a:pPr eaLnBrk="1" hangingPunct="1"/>
            <a:r>
              <a:rPr lang="en-US" dirty="0" smtClean="0">
                <a:latin typeface="Arial" charset="0"/>
                <a:ea typeface="ヒラギノ角ゴ ProN W6" charset="0"/>
                <a:cs typeface="ヒラギノ角ゴ ProN W6" charset="0"/>
              </a:rPr>
              <a:t>FATTORI DI DEBOLEZZA/1 </a:t>
            </a:r>
            <a:endParaRPr lang="en-US" dirty="0">
              <a:latin typeface="Arial" charset="0"/>
              <a:ea typeface="ヒラギノ角ゴ ProN W6" charset="0"/>
              <a:cs typeface="ヒラギノ角ゴ ProN W6" charset="0"/>
            </a:endParaRPr>
          </a:p>
        </p:txBody>
      </p:sp>
      <p:sp>
        <p:nvSpPr>
          <p:cNvPr id="17415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179512" y="1052736"/>
            <a:ext cx="8712968" cy="5616624"/>
          </a:xfrm>
        </p:spPr>
        <p:txBody>
          <a:bodyPr/>
          <a:lstStyle/>
          <a:p>
            <a:pPr eaLnBrk="1" hangingPunct="1">
              <a:buFont typeface="Arial"/>
              <a:buChar char="•"/>
            </a:pPr>
            <a:r>
              <a:rPr lang="en-US" sz="2000" b="1" dirty="0" err="1" smtClean="0">
                <a:latin typeface="Arial" charset="0"/>
                <a:ea typeface="ヒラギノ角ゴ ProN W3" charset="0"/>
                <a:cs typeface="ヒラギノ角ゴ ProN W3" charset="0"/>
              </a:rPr>
              <a:t>Molti</a:t>
            </a:r>
            <a:r>
              <a:rPr lang="en-US" sz="2000" b="1" dirty="0" smtClean="0">
                <a:latin typeface="Arial" charset="0"/>
                <a:ea typeface="ヒラギノ角ゴ ProN W3" charset="0"/>
                <a:cs typeface="ヒラギノ角ゴ ProN W3" charset="0"/>
              </a:rPr>
              <a:t> </a:t>
            </a:r>
            <a:r>
              <a:rPr lang="en-US" sz="2000" b="1" dirty="0" err="1" smtClean="0">
                <a:latin typeface="Arial" charset="0"/>
                <a:ea typeface="ヒラギノ角ゴ ProN W3" charset="0"/>
                <a:cs typeface="ヒラギノ角ゴ ProN W3" charset="0"/>
              </a:rPr>
              <a:t>uffici</a:t>
            </a:r>
            <a:r>
              <a:rPr lang="en-US" sz="2000" b="1" dirty="0" smtClean="0">
                <a:latin typeface="Arial" charset="0"/>
                <a:ea typeface="ヒラギノ角ゴ ProN W3" charset="0"/>
                <a:cs typeface="ヒラギノ角ゴ ProN W3" charset="0"/>
              </a:rPr>
              <a:t> non </a:t>
            </a:r>
            <a:r>
              <a:rPr lang="en-US" sz="2000" b="1" dirty="0" err="1" smtClean="0">
                <a:latin typeface="Arial" charset="0"/>
                <a:ea typeface="ヒラギノ角ゴ ProN W3" charset="0"/>
                <a:cs typeface="ヒラギノ角ゴ ProN W3" charset="0"/>
              </a:rPr>
              <a:t>comprendono</a:t>
            </a:r>
            <a:r>
              <a:rPr lang="en-US" sz="2000" b="1" dirty="0" smtClean="0">
                <a:latin typeface="Arial" charset="0"/>
                <a:ea typeface="ヒラギノ角ゴ ProN W3" charset="0"/>
                <a:cs typeface="ヒラギノ角ゴ ProN W3" charset="0"/>
              </a:rPr>
              <a:t> </a:t>
            </a:r>
            <a:r>
              <a:rPr lang="en-US" sz="2000" b="1" dirty="0" err="1" smtClean="0">
                <a:latin typeface="Arial" charset="0"/>
                <a:ea typeface="ヒラギノ角ゴ ProN W3" charset="0"/>
                <a:cs typeface="ヒラギノ角ゴ ProN W3" charset="0"/>
              </a:rPr>
              <a:t>ancora</a:t>
            </a:r>
            <a:r>
              <a:rPr lang="en-US" sz="2000" b="1" dirty="0" smtClean="0">
                <a:latin typeface="Arial" charset="0"/>
                <a:ea typeface="ヒラギノ角ゴ ProN W3" charset="0"/>
                <a:cs typeface="ヒラギノ角ゴ ProN W3" charset="0"/>
              </a:rPr>
              <a:t> le </a:t>
            </a:r>
            <a:r>
              <a:rPr lang="en-US" sz="2000" b="1" dirty="0" err="1" smtClean="0">
                <a:latin typeface="Arial" charset="0"/>
                <a:ea typeface="ヒラギノ角ゴ ProN W3" charset="0"/>
                <a:cs typeface="ヒラギノ角ゴ ProN W3" charset="0"/>
              </a:rPr>
              <a:t>finalità</a:t>
            </a:r>
            <a:r>
              <a:rPr lang="en-US" sz="2000" b="1" dirty="0" smtClean="0">
                <a:latin typeface="Arial" charset="0"/>
                <a:ea typeface="ヒラギノ角ゴ ProN W3" charset="0"/>
                <a:cs typeface="ヒラギノ角ゴ ProN W3" charset="0"/>
              </a:rPr>
              <a:t> </a:t>
            </a:r>
            <a:r>
              <a:rPr lang="en-US" sz="2000" b="1" dirty="0" err="1" smtClean="0">
                <a:latin typeface="Arial" charset="0"/>
                <a:ea typeface="ヒラギノ角ゴ ProN W3" charset="0"/>
                <a:cs typeface="ヒラギノ角ゴ ProN W3" charset="0"/>
              </a:rPr>
              <a:t>dei</a:t>
            </a:r>
            <a:r>
              <a:rPr lang="en-US" sz="2000" b="1" dirty="0" smtClean="0">
                <a:latin typeface="Arial" charset="0"/>
                <a:ea typeface="ヒラギノ角ゴ ProN W3" charset="0"/>
                <a:cs typeface="ヒラギノ角ゴ ProN W3" charset="0"/>
              </a:rPr>
              <a:t> </a:t>
            </a:r>
            <a:r>
              <a:rPr lang="en-US" sz="2000" b="1" dirty="0" err="1" smtClean="0">
                <a:latin typeface="Arial" charset="0"/>
                <a:ea typeface="ヒラギノ角ゴ ProN W3" charset="0"/>
                <a:cs typeface="ヒラギノ角ゴ ProN W3" charset="0"/>
              </a:rPr>
              <a:t>progetti</a:t>
            </a:r>
            <a:r>
              <a:rPr lang="en-US" sz="2000" b="1" dirty="0" smtClean="0">
                <a:latin typeface="Arial" charset="0"/>
                <a:ea typeface="ヒラギノ角ゴ ProN W3" charset="0"/>
                <a:cs typeface="ヒラギノ角ゴ ProN W3" charset="0"/>
              </a:rPr>
              <a:t> e </a:t>
            </a:r>
            <a:r>
              <a:rPr lang="en-US" sz="2000" b="1" dirty="0" err="1" smtClean="0">
                <a:latin typeface="Arial" charset="0"/>
                <a:ea typeface="ヒラギノ角ゴ ProN W3" charset="0"/>
                <a:cs typeface="ヒラギノ角ゴ ProN W3" charset="0"/>
              </a:rPr>
              <a:t>faticano</a:t>
            </a:r>
            <a:r>
              <a:rPr lang="en-US" sz="2000" b="1" dirty="0" smtClean="0">
                <a:latin typeface="Arial" charset="0"/>
                <a:ea typeface="ヒラギノ角ゴ ProN W3" charset="0"/>
                <a:cs typeface="ヒラギノ角ゴ ProN W3" charset="0"/>
              </a:rPr>
              <a:t> ad </a:t>
            </a:r>
            <a:r>
              <a:rPr lang="en-US" sz="2000" b="1" dirty="0" err="1" smtClean="0">
                <a:latin typeface="Arial" charset="0"/>
                <a:ea typeface="ヒラギノ角ゴ ProN W3" charset="0"/>
                <a:cs typeface="ヒラギノ角ゴ ProN W3" charset="0"/>
              </a:rPr>
              <a:t>organizzare</a:t>
            </a:r>
            <a:r>
              <a:rPr lang="en-US" sz="2000" b="1" dirty="0" smtClean="0">
                <a:latin typeface="Arial" charset="0"/>
                <a:ea typeface="ヒラギノ角ゴ ProN W3" charset="0"/>
                <a:cs typeface="ヒラギノ角ゴ ProN W3" charset="0"/>
              </a:rPr>
              <a:t> la </a:t>
            </a:r>
            <a:r>
              <a:rPr lang="en-US" sz="2000" b="1" dirty="0" err="1" smtClean="0">
                <a:latin typeface="Arial" charset="0"/>
                <a:ea typeface="ヒラギノ角ゴ ProN W3" charset="0"/>
                <a:cs typeface="ヒラギノ角ゴ ProN W3" charset="0"/>
              </a:rPr>
              <a:t>collaborazione</a:t>
            </a:r>
            <a:r>
              <a:rPr lang="en-US" sz="2000" b="1" dirty="0" smtClean="0">
                <a:latin typeface="Arial" charset="0"/>
                <a:ea typeface="ヒラギノ角ゴ ProN W3" charset="0"/>
                <a:cs typeface="ヒラギノ角ゴ ProN W3" charset="0"/>
              </a:rPr>
              <a:t> </a:t>
            </a:r>
            <a:r>
              <a:rPr lang="en-US" sz="2000" b="1" dirty="0" err="1" smtClean="0">
                <a:latin typeface="Arial" charset="0"/>
                <a:ea typeface="ヒラギノ角ゴ ProN W3" charset="0"/>
                <a:cs typeface="ヒラギノ角ゴ ProN W3" charset="0"/>
              </a:rPr>
              <a:t>interna</a:t>
            </a:r>
            <a:r>
              <a:rPr lang="en-US" sz="2000" b="1" dirty="0" smtClean="0">
                <a:latin typeface="Arial" charset="0"/>
                <a:ea typeface="ヒラギノ角ゴ ProN W3" charset="0"/>
                <a:cs typeface="ヒラギノ角ゴ ProN W3" charset="0"/>
              </a:rPr>
              <a:t> per </a:t>
            </a:r>
            <a:r>
              <a:rPr lang="en-US" sz="2000" b="1" dirty="0" err="1" smtClean="0">
                <a:latin typeface="Arial" charset="0"/>
                <a:ea typeface="ヒラギノ角ゴ ProN W3" charset="0"/>
                <a:cs typeface="ヒラギノ角ゴ ProN W3" charset="0"/>
              </a:rPr>
              <a:t>attuare</a:t>
            </a:r>
            <a:r>
              <a:rPr lang="en-US" sz="2000" b="1" dirty="0" smtClean="0">
                <a:latin typeface="Arial" charset="0"/>
                <a:ea typeface="ヒラギノ角ゴ ProN W3" charset="0"/>
                <a:cs typeface="ヒラギノ角ゴ ProN W3" charset="0"/>
              </a:rPr>
              <a:t> </a:t>
            </a:r>
            <a:r>
              <a:rPr lang="en-US" sz="2000" b="1" dirty="0" err="1" smtClean="0">
                <a:latin typeface="Arial" charset="0"/>
                <a:ea typeface="ヒラギノ角ゴ ProN W3" charset="0"/>
                <a:cs typeface="ヒラギノ角ゴ ProN W3" charset="0"/>
              </a:rPr>
              <a:t>interventi</a:t>
            </a:r>
            <a:endParaRPr lang="en-US" sz="2000" b="1" dirty="0" smtClean="0">
              <a:latin typeface="Arial" charset="0"/>
              <a:ea typeface="ヒラギノ角ゴ ProN W3" charset="0"/>
              <a:cs typeface="ヒラギノ角ゴ ProN W3" charset="0"/>
            </a:endParaRPr>
          </a:p>
          <a:p>
            <a:pPr eaLnBrk="1" hangingPunct="1">
              <a:buFont typeface="Arial"/>
              <a:buChar char="•"/>
            </a:pPr>
            <a:r>
              <a:rPr lang="en-US" sz="2000" b="1" dirty="0" smtClean="0">
                <a:latin typeface="Arial" charset="0"/>
                <a:ea typeface="ヒラギノ角ゴ ProN W3" charset="0"/>
                <a:cs typeface="ヒラギノ角ゴ ProN W3" charset="0"/>
              </a:rPr>
              <a:t>Si </a:t>
            </a:r>
            <a:r>
              <a:rPr lang="en-US" sz="2000" b="1" dirty="0" err="1" smtClean="0">
                <a:latin typeface="Arial" charset="0"/>
                <a:ea typeface="ヒラギノ角ゴ ProN W3" charset="0"/>
                <a:cs typeface="ヒラギノ角ゴ ProN W3" charset="0"/>
              </a:rPr>
              <a:t>fanno</a:t>
            </a:r>
            <a:r>
              <a:rPr lang="en-US" sz="2000" b="1" dirty="0" smtClean="0">
                <a:latin typeface="Arial" charset="0"/>
                <a:ea typeface="ヒラギノ角ゴ ProN W3" charset="0"/>
                <a:cs typeface="ヒラギノ角ゴ ProN W3" charset="0"/>
              </a:rPr>
              <a:t> </a:t>
            </a:r>
            <a:r>
              <a:rPr lang="en-US" sz="2000" b="1" dirty="0" err="1" smtClean="0">
                <a:latin typeface="Arial" charset="0"/>
                <a:ea typeface="ヒラギノ角ゴ ProN W3" charset="0"/>
                <a:cs typeface="ヒラギノ角ゴ ProN W3" charset="0"/>
              </a:rPr>
              <a:t>coinvolgere</a:t>
            </a:r>
            <a:r>
              <a:rPr lang="en-US" sz="2000" b="1" dirty="0" smtClean="0">
                <a:latin typeface="Arial" charset="0"/>
                <a:ea typeface="ヒラギノ角ゴ ProN W3" charset="0"/>
                <a:cs typeface="ヒラギノ角ゴ ProN W3" charset="0"/>
              </a:rPr>
              <a:t> </a:t>
            </a:r>
            <a:r>
              <a:rPr lang="en-US" sz="2000" b="1" dirty="0" err="1" smtClean="0">
                <a:latin typeface="Arial" charset="0"/>
                <a:ea typeface="ヒラギノ角ゴ ProN W3" charset="0"/>
                <a:cs typeface="ヒラギノ角ゴ ProN W3" charset="0"/>
              </a:rPr>
              <a:t>maggiormente</a:t>
            </a:r>
            <a:r>
              <a:rPr lang="en-US" sz="2000" b="1" dirty="0" smtClean="0">
                <a:latin typeface="Arial" charset="0"/>
                <a:ea typeface="ヒラギノ角ゴ ProN W3" charset="0"/>
                <a:cs typeface="ヒラギノ角ゴ ProN W3" charset="0"/>
              </a:rPr>
              <a:t> </a:t>
            </a:r>
            <a:r>
              <a:rPr lang="en-US" sz="2000" b="1" dirty="0" err="1" smtClean="0">
                <a:latin typeface="Arial" charset="0"/>
                <a:ea typeface="ヒラギノ角ゴ ProN W3" charset="0"/>
                <a:cs typeface="ヒラギノ角ゴ ProN W3" charset="0"/>
              </a:rPr>
              <a:t>gli</a:t>
            </a:r>
            <a:r>
              <a:rPr lang="en-US" sz="2000" b="1" dirty="0" smtClean="0">
                <a:latin typeface="Arial" charset="0"/>
                <a:ea typeface="ヒラギノ角ゴ ProN W3" charset="0"/>
                <a:cs typeface="ヒラギノ角ゴ ProN W3" charset="0"/>
              </a:rPr>
              <a:t> </a:t>
            </a:r>
            <a:r>
              <a:rPr lang="en-US" sz="2000" b="1" dirty="0" err="1" smtClean="0">
                <a:latin typeface="Arial" charset="0"/>
                <a:ea typeface="ヒラギノ角ゴ ProN W3" charset="0"/>
                <a:cs typeface="ヒラギノ角ゴ ProN W3" charset="0"/>
              </a:rPr>
              <a:t>amministrativi</a:t>
            </a:r>
            <a:r>
              <a:rPr lang="en-US" sz="2000" b="1" dirty="0" smtClean="0">
                <a:latin typeface="Arial" charset="0"/>
                <a:ea typeface="ヒラギノ角ゴ ProN W3" charset="0"/>
                <a:cs typeface="ヒラギノ角ゴ ProN W3" charset="0"/>
              </a:rPr>
              <a:t> </a:t>
            </a:r>
            <a:r>
              <a:rPr lang="en-US" sz="2000" b="1" dirty="0" err="1" smtClean="0">
                <a:latin typeface="Arial" charset="0"/>
                <a:ea typeface="ヒラギノ角ゴ ProN W3" charset="0"/>
                <a:cs typeface="ヒラギノ角ゴ ProN W3" charset="0"/>
              </a:rPr>
              <a:t>rispetto</a:t>
            </a:r>
            <a:r>
              <a:rPr lang="en-US" sz="2000" b="1" dirty="0" smtClean="0">
                <a:latin typeface="Arial" charset="0"/>
                <a:ea typeface="ヒラギノ角ゴ ProN W3" charset="0"/>
                <a:cs typeface="ヒラギノ角ゴ ProN W3" charset="0"/>
              </a:rPr>
              <a:t> </a:t>
            </a:r>
            <a:r>
              <a:rPr lang="en-US" sz="2000" b="1" dirty="0" err="1" smtClean="0">
                <a:latin typeface="Arial" charset="0"/>
                <a:ea typeface="ヒラギノ角ゴ ProN W3" charset="0"/>
                <a:cs typeface="ヒラギノ角ゴ ProN W3" charset="0"/>
              </a:rPr>
              <a:t>ai</a:t>
            </a:r>
            <a:r>
              <a:rPr lang="en-US" sz="2000" b="1" dirty="0" smtClean="0">
                <a:latin typeface="Arial" charset="0"/>
                <a:ea typeface="ヒラギノ角ゴ ProN W3" charset="0"/>
                <a:cs typeface="ヒラギノ角ゴ ProN W3" charset="0"/>
              </a:rPr>
              <a:t> </a:t>
            </a:r>
            <a:r>
              <a:rPr lang="en-US" sz="2000" b="1" dirty="0" err="1" smtClean="0">
                <a:latin typeface="Arial" charset="0"/>
                <a:ea typeface="ヒラギノ角ゴ ProN W3" charset="0"/>
                <a:cs typeface="ヒラギノ角ゴ ProN W3" charset="0"/>
              </a:rPr>
              <a:t>magistrati</a:t>
            </a:r>
            <a:r>
              <a:rPr lang="en-US" sz="2000" b="1" dirty="0" smtClean="0">
                <a:latin typeface="Arial" charset="0"/>
                <a:ea typeface="ヒラギノ角ゴ ProN W3" charset="0"/>
                <a:cs typeface="ヒラギノ角ゴ ProN W3" charset="0"/>
              </a:rPr>
              <a:t> (ma </a:t>
            </a:r>
            <a:r>
              <a:rPr lang="en-US" sz="2000" b="1" dirty="0" err="1" smtClean="0">
                <a:latin typeface="Arial" charset="0"/>
                <a:ea typeface="ヒラギノ角ゴ ProN W3" charset="0"/>
                <a:cs typeface="ヒラギノ角ゴ ProN W3" charset="0"/>
              </a:rPr>
              <a:t>sono</a:t>
            </a:r>
            <a:r>
              <a:rPr lang="en-US" sz="2000" b="1" dirty="0" smtClean="0">
                <a:latin typeface="Arial" charset="0"/>
                <a:ea typeface="ヒラギノ角ゴ ProN W3" charset="0"/>
                <a:cs typeface="ヒラギノ角ゴ ProN W3" charset="0"/>
              </a:rPr>
              <a:t> </a:t>
            </a:r>
            <a:r>
              <a:rPr lang="en-US" sz="2000" b="1" dirty="0" err="1" smtClean="0">
                <a:latin typeface="Arial" charset="0"/>
                <a:ea typeface="ヒラギノ角ゴ ProN W3" charset="0"/>
                <a:cs typeface="ヒラギノ角ゴ ProN W3" charset="0"/>
              </a:rPr>
              <a:t>presenti</a:t>
            </a:r>
            <a:r>
              <a:rPr lang="en-US" sz="2000" b="1" dirty="0" smtClean="0">
                <a:latin typeface="Arial" charset="0"/>
                <a:ea typeface="ヒラギノ角ゴ ProN W3" charset="0"/>
                <a:cs typeface="ヒラギノ角ゴ ProN W3" charset="0"/>
              </a:rPr>
              <a:t> </a:t>
            </a:r>
            <a:r>
              <a:rPr lang="en-US" sz="2000" b="1" dirty="0" err="1" smtClean="0">
                <a:latin typeface="Arial" charset="0"/>
                <a:ea typeface="ヒラギノ角ゴ ProN W3" charset="0"/>
                <a:cs typeface="ヒラギノ角ゴ ProN W3" charset="0"/>
              </a:rPr>
              <a:t>eccezioni</a:t>
            </a:r>
            <a:r>
              <a:rPr lang="en-US" sz="2000" b="1" dirty="0" smtClean="0">
                <a:latin typeface="Arial" charset="0"/>
                <a:ea typeface="ヒラギノ角ゴ ProN W3" charset="0"/>
                <a:cs typeface="ヒラギノ角ゴ ProN W3" charset="0"/>
              </a:rPr>
              <a:t>)</a:t>
            </a:r>
          </a:p>
          <a:p>
            <a:pPr eaLnBrk="1" hangingPunct="1">
              <a:buFont typeface="Arial"/>
              <a:buChar char="•"/>
            </a:pPr>
            <a:r>
              <a:rPr lang="en-US" sz="2000" b="1" dirty="0" err="1" smtClean="0">
                <a:latin typeface="Arial" charset="0"/>
                <a:ea typeface="ヒラギノ角ゴ ProN W3" charset="0"/>
                <a:cs typeface="ヒラギノ角ゴ ProN W3" charset="0"/>
              </a:rPr>
              <a:t>Alcune</a:t>
            </a:r>
            <a:r>
              <a:rPr lang="en-US" sz="2000" b="1" dirty="0" smtClean="0">
                <a:latin typeface="Arial" charset="0"/>
                <a:ea typeface="ヒラギノ角ゴ ProN W3" charset="0"/>
                <a:cs typeface="ヒラギノ角ゴ ProN W3" charset="0"/>
              </a:rPr>
              <a:t> </a:t>
            </a:r>
            <a:r>
              <a:rPr lang="en-US" sz="2000" b="1" dirty="0" err="1" smtClean="0">
                <a:latin typeface="Arial" charset="0"/>
                <a:ea typeface="ヒラギノ角ゴ ProN W3" charset="0"/>
                <a:cs typeface="ヒラギノ角ゴ ProN W3" charset="0"/>
              </a:rPr>
              <a:t>attività</a:t>
            </a:r>
            <a:r>
              <a:rPr lang="en-US" sz="2000" b="1" dirty="0" smtClean="0">
                <a:latin typeface="Arial" charset="0"/>
                <a:ea typeface="ヒラギノ角ゴ ProN W3" charset="0"/>
                <a:cs typeface="ヒラギノ角ゴ ProN W3" charset="0"/>
              </a:rPr>
              <a:t> di </a:t>
            </a:r>
            <a:r>
              <a:rPr lang="en-US" sz="2000" b="1" dirty="0" err="1" smtClean="0">
                <a:latin typeface="Arial" charset="0"/>
                <a:ea typeface="ヒラギノ角ゴ ProN W3" charset="0"/>
                <a:cs typeface="ヒラギノ角ゴ ProN W3" charset="0"/>
              </a:rPr>
              <a:t>consulenza</a:t>
            </a:r>
            <a:r>
              <a:rPr lang="en-US" sz="2000" b="1" dirty="0" smtClean="0">
                <a:latin typeface="Arial" charset="0"/>
                <a:ea typeface="ヒラギノ角ゴ ProN W3" charset="0"/>
                <a:cs typeface="ヒラギノ角ゴ ProN W3" charset="0"/>
              </a:rPr>
              <a:t> non </a:t>
            </a:r>
            <a:r>
              <a:rPr lang="en-US" sz="2000" b="1" dirty="0" err="1" smtClean="0">
                <a:latin typeface="Arial" charset="0"/>
                <a:ea typeface="ヒラギノ角ゴ ProN W3" charset="0"/>
                <a:cs typeface="ヒラギノ角ゴ ProN W3" charset="0"/>
              </a:rPr>
              <a:t>sono</a:t>
            </a:r>
            <a:r>
              <a:rPr lang="en-US" sz="2000" b="1" dirty="0" smtClean="0">
                <a:latin typeface="Arial" charset="0"/>
                <a:ea typeface="ヒラギノ角ゴ ProN W3" charset="0"/>
                <a:cs typeface="ヒラギノ角ゴ ProN W3" charset="0"/>
              </a:rPr>
              <a:t> </a:t>
            </a:r>
            <a:r>
              <a:rPr lang="en-US" sz="2000" b="1" dirty="0" err="1" smtClean="0">
                <a:latin typeface="Arial" charset="0"/>
                <a:ea typeface="ヒラギノ角ゴ ProN W3" charset="0"/>
                <a:cs typeface="ヒラギノ角ゴ ProN W3" charset="0"/>
              </a:rPr>
              <a:t>ancora</a:t>
            </a:r>
            <a:r>
              <a:rPr lang="en-US" sz="2000" b="1" dirty="0" smtClean="0">
                <a:latin typeface="Arial" charset="0"/>
                <a:ea typeface="ヒラギノ角ゴ ProN W3" charset="0"/>
                <a:cs typeface="ヒラギノ角ゴ ProN W3" charset="0"/>
              </a:rPr>
              <a:t> </a:t>
            </a:r>
            <a:r>
              <a:rPr lang="en-US" sz="2000" b="1" dirty="0" err="1" smtClean="0">
                <a:latin typeface="Arial" charset="0"/>
                <a:ea typeface="ヒラギノ角ゴ ProN W3" charset="0"/>
                <a:cs typeface="ヒラギノ角ゴ ProN W3" charset="0"/>
              </a:rPr>
              <a:t>all’altezza</a:t>
            </a:r>
            <a:r>
              <a:rPr lang="en-US" sz="2000" b="1" dirty="0" smtClean="0">
                <a:latin typeface="Arial" charset="0"/>
                <a:ea typeface="ヒラギノ角ゴ ProN W3" charset="0"/>
                <a:cs typeface="ヒラギノ角ゴ ProN W3" charset="0"/>
              </a:rPr>
              <a:t> del </a:t>
            </a:r>
            <a:r>
              <a:rPr lang="en-US" sz="2000" b="1" dirty="0" err="1" smtClean="0">
                <a:latin typeface="Arial" charset="0"/>
                <a:ea typeface="ヒラギノ角ゴ ProN W3" charset="0"/>
                <a:cs typeface="ヒラギノ角ゴ ProN W3" charset="0"/>
              </a:rPr>
              <a:t>compito</a:t>
            </a:r>
            <a:endParaRPr lang="en-US" sz="2000" b="1" dirty="0" smtClean="0">
              <a:latin typeface="Arial" charset="0"/>
              <a:ea typeface="ヒラギノ角ゴ ProN W3" charset="0"/>
              <a:cs typeface="ヒラギノ角ゴ ProN W3" charset="0"/>
            </a:endParaRPr>
          </a:p>
          <a:p>
            <a:pPr eaLnBrk="1" hangingPunct="1">
              <a:buFont typeface="Arial"/>
              <a:buChar char="•"/>
            </a:pPr>
            <a:r>
              <a:rPr lang="en-US" sz="2000" b="1" dirty="0" err="1" smtClean="0">
                <a:latin typeface="Arial" charset="0"/>
                <a:ea typeface="ヒラギノ角ゴ ProN W3" charset="0"/>
                <a:cs typeface="ヒラギノ角ゴ ProN W3" charset="0"/>
              </a:rPr>
              <a:t>Limitato</a:t>
            </a:r>
            <a:r>
              <a:rPr lang="en-US" sz="2000" b="1" dirty="0" smtClean="0">
                <a:latin typeface="Arial" charset="0"/>
                <a:ea typeface="ヒラギノ角ゴ ProN W3" charset="0"/>
                <a:cs typeface="ヒラギノ角ゴ ProN W3" charset="0"/>
              </a:rPr>
              <a:t> </a:t>
            </a:r>
            <a:r>
              <a:rPr lang="en-US" sz="2000" b="1" dirty="0" err="1" smtClean="0">
                <a:latin typeface="Arial" charset="0"/>
                <a:ea typeface="ヒラギノ角ゴ ProN W3" charset="0"/>
                <a:cs typeface="ヒラギノ角ゴ ProN W3" charset="0"/>
              </a:rPr>
              <a:t>coordinamento</a:t>
            </a:r>
            <a:r>
              <a:rPr lang="en-US" sz="2000" b="1" dirty="0" smtClean="0">
                <a:latin typeface="Arial" charset="0"/>
                <a:ea typeface="ヒラギノ角ゴ ProN W3" charset="0"/>
                <a:cs typeface="ヒラギノ角ゴ ProN W3" charset="0"/>
              </a:rPr>
              <a:t> </a:t>
            </a:r>
            <a:r>
              <a:rPr lang="en-US" sz="2000" b="1" dirty="0" err="1" smtClean="0">
                <a:latin typeface="Arial" charset="0"/>
                <a:ea typeface="ヒラギノ角ゴ ProN W3" charset="0"/>
                <a:cs typeface="ヒラギノ角ゴ ProN W3" charset="0"/>
              </a:rPr>
              <a:t>nazionale</a:t>
            </a:r>
            <a:r>
              <a:rPr lang="en-US" sz="2000" b="1" dirty="0" smtClean="0">
                <a:latin typeface="Arial" charset="0"/>
                <a:ea typeface="ヒラギノ角ゴ ProN W3" charset="0"/>
                <a:cs typeface="ヒラギノ角ゴ ProN W3" charset="0"/>
              </a:rPr>
              <a:t> da parte </a:t>
            </a:r>
            <a:r>
              <a:rPr lang="en-US" sz="2000" b="1" dirty="0" err="1" smtClean="0">
                <a:latin typeface="Arial" charset="0"/>
                <a:ea typeface="ヒラギノ角ゴ ProN W3" charset="0"/>
                <a:cs typeface="ヒラギノ角ゴ ProN W3" charset="0"/>
              </a:rPr>
              <a:t>dei</a:t>
            </a:r>
            <a:r>
              <a:rPr lang="en-US" sz="2000" b="1" dirty="0" smtClean="0">
                <a:latin typeface="Arial" charset="0"/>
                <a:ea typeface="ヒラギノ角ゴ ProN W3" charset="0"/>
                <a:cs typeface="ヒラギノ角ゴ ProN W3" charset="0"/>
              </a:rPr>
              <a:t> </a:t>
            </a:r>
            <a:r>
              <a:rPr lang="en-US" sz="2000" b="1" dirty="0" err="1" smtClean="0">
                <a:latin typeface="Arial" charset="0"/>
                <a:ea typeface="ヒラギノ角ゴ ProN W3" charset="0"/>
                <a:cs typeface="ヒラギノ角ゴ ProN W3" charset="0"/>
              </a:rPr>
              <a:t>soggetti</a:t>
            </a:r>
            <a:r>
              <a:rPr lang="en-US" sz="2000" b="1" dirty="0" smtClean="0">
                <a:latin typeface="Arial" charset="0"/>
                <a:ea typeface="ヒラギノ角ゴ ProN W3" charset="0"/>
                <a:cs typeface="ヒラギノ角ゴ ProN W3" charset="0"/>
              </a:rPr>
              <a:t> del </a:t>
            </a:r>
            <a:r>
              <a:rPr lang="en-US" sz="2000" b="1" dirty="0" err="1" smtClean="0">
                <a:latin typeface="Arial" charset="0"/>
                <a:ea typeface="ヒラギノ角ゴ ProN W3" charset="0"/>
                <a:cs typeface="ヒラギノ角ゴ ProN W3" charset="0"/>
              </a:rPr>
              <a:t>settore</a:t>
            </a:r>
            <a:r>
              <a:rPr lang="en-US" sz="2000" b="1" dirty="0" smtClean="0">
                <a:latin typeface="Arial" charset="0"/>
                <a:ea typeface="ヒラギノ角ゴ ProN W3" charset="0"/>
                <a:cs typeface="ヒラギノ角ゴ ProN W3" charset="0"/>
              </a:rPr>
              <a:t> </a:t>
            </a:r>
            <a:r>
              <a:rPr lang="en-US" sz="2000" b="1" dirty="0" err="1" smtClean="0">
                <a:latin typeface="Arial" charset="0"/>
                <a:ea typeface="ヒラギノ角ゴ ProN W3" charset="0"/>
                <a:cs typeface="ヒラギノ角ゴ ProN W3" charset="0"/>
              </a:rPr>
              <a:t>giustizia</a:t>
            </a:r>
            <a:r>
              <a:rPr lang="en-US" sz="2000" b="1" dirty="0" smtClean="0">
                <a:latin typeface="Arial" charset="0"/>
                <a:ea typeface="ヒラギノ角ゴ ProN W3" charset="0"/>
                <a:cs typeface="ヒラギノ角ゴ ProN W3" charset="0"/>
              </a:rPr>
              <a:t> (</a:t>
            </a:r>
            <a:r>
              <a:rPr lang="en-US" sz="2000" b="1" dirty="0" err="1" smtClean="0">
                <a:latin typeface="Arial" charset="0"/>
                <a:ea typeface="ヒラギノ角ゴ ProN W3" charset="0"/>
                <a:cs typeface="ヒラギノ角ゴ ProN W3" charset="0"/>
              </a:rPr>
              <a:t>Csm</a:t>
            </a:r>
            <a:r>
              <a:rPr lang="en-US" sz="2000" b="1" dirty="0" smtClean="0">
                <a:latin typeface="Arial" charset="0"/>
                <a:ea typeface="ヒラギノ角ゴ ProN W3" charset="0"/>
                <a:cs typeface="ヒラギノ角ゴ ProN W3" charset="0"/>
              </a:rPr>
              <a:t>/Min </a:t>
            </a:r>
            <a:r>
              <a:rPr lang="en-US" sz="2000" b="1" dirty="0" err="1" smtClean="0">
                <a:latin typeface="Arial" charset="0"/>
                <a:ea typeface="ヒラギノ角ゴ ProN W3" charset="0"/>
                <a:cs typeface="ヒラギノ角ゴ ProN W3" charset="0"/>
              </a:rPr>
              <a:t>Giustizia</a:t>
            </a:r>
            <a:r>
              <a:rPr lang="en-US" sz="2000" b="1" dirty="0" smtClean="0">
                <a:latin typeface="Arial" charset="0"/>
                <a:ea typeface="ヒラギノ角ゴ ProN W3" charset="0"/>
                <a:cs typeface="ヒラギノ角ゴ ProN W3" charset="0"/>
              </a:rPr>
              <a:t>/</a:t>
            </a:r>
            <a:r>
              <a:rPr lang="en-US" sz="2000" b="1" dirty="0" err="1" smtClean="0">
                <a:latin typeface="Arial" charset="0"/>
                <a:ea typeface="ヒラギノ角ゴ ProN W3" charset="0"/>
                <a:cs typeface="ヒラギノ角ゴ ProN W3" charset="0"/>
              </a:rPr>
              <a:t>Ordini</a:t>
            </a:r>
            <a:r>
              <a:rPr lang="en-US" sz="2000" b="1" dirty="0" smtClean="0">
                <a:latin typeface="Arial" charset="0"/>
                <a:ea typeface="ヒラギノ角ゴ ProN W3" charset="0"/>
                <a:cs typeface="ヒラギノ角ゴ ProN W3" charset="0"/>
              </a:rPr>
              <a:t> </a:t>
            </a:r>
            <a:r>
              <a:rPr lang="en-US" sz="2000" b="1" dirty="0" err="1" smtClean="0">
                <a:latin typeface="Arial" charset="0"/>
                <a:ea typeface="ヒラギノ角ゴ ProN W3" charset="0"/>
                <a:cs typeface="ヒラギノ角ゴ ProN W3" charset="0"/>
              </a:rPr>
              <a:t>professionali</a:t>
            </a:r>
            <a:r>
              <a:rPr lang="en-US" sz="2000" b="1" dirty="0" smtClean="0">
                <a:latin typeface="Arial" charset="0"/>
                <a:ea typeface="ヒラギノ角ゴ ProN W3" charset="0"/>
                <a:cs typeface="ヒラギノ角ゴ ProN W3" charset="0"/>
              </a:rPr>
              <a:t>)</a:t>
            </a:r>
          </a:p>
          <a:p>
            <a:pPr eaLnBrk="1" hangingPunct="1">
              <a:buFont typeface="Arial"/>
              <a:buChar char="•"/>
            </a:pPr>
            <a:r>
              <a:rPr lang="en-US" sz="2000" b="1" dirty="0" smtClean="0">
                <a:latin typeface="Arial" charset="0"/>
                <a:ea typeface="ヒラギノ角ゴ ProN W3" charset="0"/>
                <a:cs typeface="ヒラギノ角ゴ ProN W3" charset="0"/>
              </a:rPr>
              <a:t>In </a:t>
            </a:r>
            <a:r>
              <a:rPr lang="en-US" sz="2000" b="1" dirty="0" err="1" smtClean="0">
                <a:latin typeface="Arial" charset="0"/>
                <a:ea typeface="ヒラギノ角ゴ ProN W3" charset="0"/>
                <a:cs typeface="ヒラギノ角ゴ ProN W3" charset="0"/>
              </a:rPr>
              <a:t>alcune</a:t>
            </a:r>
            <a:r>
              <a:rPr lang="en-US" sz="2000" b="1" dirty="0" smtClean="0">
                <a:latin typeface="Arial" charset="0"/>
                <a:ea typeface="ヒラギノ角ゴ ProN W3" charset="0"/>
                <a:cs typeface="ヒラギノ角ゴ ProN W3" charset="0"/>
              </a:rPr>
              <a:t> </a:t>
            </a:r>
            <a:r>
              <a:rPr lang="en-US" sz="2000" b="1" dirty="0" err="1" smtClean="0">
                <a:latin typeface="Arial" charset="0"/>
                <a:ea typeface="ヒラギノ角ゴ ProN W3" charset="0"/>
                <a:cs typeface="ヒラギノ角ゴ ProN W3" charset="0"/>
              </a:rPr>
              <a:t>regioni</a:t>
            </a:r>
            <a:r>
              <a:rPr lang="en-US" sz="2000" b="1" dirty="0" smtClean="0">
                <a:latin typeface="Arial" charset="0"/>
                <a:ea typeface="ヒラギノ角ゴ ProN W3" charset="0"/>
                <a:cs typeface="ヒラギノ角ゴ ProN W3" charset="0"/>
              </a:rPr>
              <a:t>, </a:t>
            </a:r>
            <a:r>
              <a:rPr lang="en-US" sz="2000" b="1" dirty="0" err="1" smtClean="0">
                <a:latin typeface="Arial" charset="0"/>
                <a:ea typeface="ヒラギノ角ゴ ProN W3" charset="0"/>
                <a:cs typeface="ヒラギノ角ゴ ProN W3" charset="0"/>
              </a:rPr>
              <a:t>limitato</a:t>
            </a:r>
            <a:r>
              <a:rPr lang="en-US" sz="2000" b="1" dirty="0" smtClean="0">
                <a:latin typeface="Arial" charset="0"/>
                <a:ea typeface="ヒラギノ角ゴ ProN W3" charset="0"/>
                <a:cs typeface="ヒラギノ角ゴ ProN W3" charset="0"/>
              </a:rPr>
              <a:t> </a:t>
            </a:r>
            <a:r>
              <a:rPr lang="en-US" sz="2000" b="1" dirty="0" err="1" smtClean="0">
                <a:latin typeface="Arial" charset="0"/>
                <a:ea typeface="ヒラギノ角ゴ ProN W3" charset="0"/>
                <a:cs typeface="ヒラギノ角ゴ ProN W3" charset="0"/>
              </a:rPr>
              <a:t>coordinamento</a:t>
            </a:r>
            <a:r>
              <a:rPr lang="en-US" sz="2000" b="1" dirty="0" smtClean="0">
                <a:latin typeface="Arial" charset="0"/>
                <a:ea typeface="ヒラギノ角ゴ ProN W3" charset="0"/>
                <a:cs typeface="ヒラギノ角ゴ ProN W3" charset="0"/>
              </a:rPr>
              <a:t> </a:t>
            </a:r>
            <a:r>
              <a:rPr lang="en-US" sz="2000" b="1" dirty="0" err="1" smtClean="0">
                <a:latin typeface="Arial" charset="0"/>
                <a:ea typeface="ヒラギノ角ゴ ProN W3" charset="0"/>
                <a:cs typeface="ヒラギノ角ゴ ProN W3" charset="0"/>
              </a:rPr>
              <a:t>delle</a:t>
            </a:r>
            <a:r>
              <a:rPr lang="en-US" sz="2000" b="1" dirty="0" smtClean="0">
                <a:latin typeface="Arial" charset="0"/>
                <a:ea typeface="ヒラギノ角ゴ ProN W3" charset="0"/>
                <a:cs typeface="ヒラギノ角ゴ ProN W3" charset="0"/>
              </a:rPr>
              <a:t> </a:t>
            </a:r>
            <a:r>
              <a:rPr lang="en-US" sz="2000" b="1" dirty="0" err="1" smtClean="0">
                <a:latin typeface="Arial" charset="0"/>
                <a:ea typeface="ヒラギノ角ゴ ProN W3" charset="0"/>
                <a:cs typeface="ヒラギノ角ゴ ProN W3" charset="0"/>
              </a:rPr>
              <a:t>Regioni</a:t>
            </a:r>
            <a:r>
              <a:rPr lang="en-US" sz="2000" b="1" dirty="0" smtClean="0">
                <a:latin typeface="Arial" charset="0"/>
                <a:ea typeface="ヒラギノ角ゴ ProN W3" charset="0"/>
                <a:cs typeface="ヒラギノ角ゴ ProN W3" charset="0"/>
              </a:rPr>
              <a:t> (in </a:t>
            </a:r>
            <a:r>
              <a:rPr lang="en-US" sz="2000" b="1" dirty="0" err="1" smtClean="0">
                <a:latin typeface="Arial" charset="0"/>
                <a:ea typeface="ヒラギノ角ゴ ProN W3" charset="0"/>
                <a:cs typeface="ヒラギノ角ゴ ProN W3" charset="0"/>
              </a:rPr>
              <a:t>generale</a:t>
            </a:r>
            <a:r>
              <a:rPr lang="en-US" sz="2000" b="1" dirty="0" smtClean="0">
                <a:latin typeface="Arial" charset="0"/>
                <a:ea typeface="ヒラギノ角ゴ ProN W3" charset="0"/>
                <a:cs typeface="ヒラギノ角ゴ ProN W3" charset="0"/>
              </a:rPr>
              <a:t> </a:t>
            </a:r>
            <a:r>
              <a:rPr lang="en-US" sz="2000" b="1" dirty="0" err="1" smtClean="0">
                <a:latin typeface="Arial" charset="0"/>
                <a:ea typeface="ヒラギノ角ゴ ProN W3" charset="0"/>
                <a:cs typeface="ヒラギノ角ゴ ProN W3" charset="0"/>
              </a:rPr>
              <a:t>esiste</a:t>
            </a:r>
            <a:r>
              <a:rPr lang="en-US" sz="2000" b="1" dirty="0" smtClean="0">
                <a:latin typeface="Arial" charset="0"/>
                <a:ea typeface="ヒラギノ角ゴ ProN W3" charset="0"/>
                <a:cs typeface="ヒラギノ角ゴ ProN W3" charset="0"/>
              </a:rPr>
              <a:t> un </a:t>
            </a:r>
            <a:r>
              <a:rPr lang="en-US" sz="2000" b="1" dirty="0" err="1" smtClean="0">
                <a:latin typeface="Arial" charset="0"/>
                <a:ea typeface="ヒラギノ角ゴ ProN W3" charset="0"/>
                <a:cs typeface="ヒラギノ角ゴ ProN W3" charset="0"/>
              </a:rPr>
              <a:t>impegno</a:t>
            </a:r>
            <a:r>
              <a:rPr lang="en-US" sz="2000" b="1" dirty="0" smtClean="0">
                <a:latin typeface="Arial" charset="0"/>
                <a:ea typeface="ヒラギノ角ゴ ProN W3" charset="0"/>
                <a:cs typeface="ヒラギノ角ゴ ProN W3" charset="0"/>
              </a:rPr>
              <a:t> </a:t>
            </a:r>
            <a:r>
              <a:rPr lang="en-US" sz="2000" b="1" dirty="0" err="1" smtClean="0">
                <a:latin typeface="Arial" charset="0"/>
                <a:ea typeface="ヒラギノ角ゴ ProN W3" charset="0"/>
                <a:cs typeface="ヒラギノ角ゴ ProN W3" charset="0"/>
              </a:rPr>
              <a:t>finanziario</a:t>
            </a:r>
            <a:r>
              <a:rPr lang="en-US" sz="2000" b="1" dirty="0" smtClean="0">
                <a:latin typeface="Arial" charset="0"/>
                <a:ea typeface="ヒラギノ角ゴ ProN W3" charset="0"/>
                <a:cs typeface="ヒラギノ角ゴ ProN W3" charset="0"/>
              </a:rPr>
              <a:t>, ma </a:t>
            </a:r>
            <a:r>
              <a:rPr lang="en-US" sz="2000" b="1" dirty="0" err="1" smtClean="0">
                <a:latin typeface="Arial" charset="0"/>
                <a:ea typeface="ヒラギノ角ゴ ProN W3" charset="0"/>
                <a:cs typeface="ヒラギノ角ゴ ProN W3" charset="0"/>
              </a:rPr>
              <a:t>limitata</a:t>
            </a:r>
            <a:r>
              <a:rPr lang="en-US" sz="2000" b="1" dirty="0" smtClean="0">
                <a:latin typeface="Arial" charset="0"/>
                <a:ea typeface="ヒラギノ角ゴ ProN W3" charset="0"/>
                <a:cs typeface="ヒラギノ角ゴ ProN W3" charset="0"/>
              </a:rPr>
              <a:t> </a:t>
            </a:r>
            <a:r>
              <a:rPr lang="en-US" sz="2000" b="1" dirty="0" err="1" smtClean="0">
                <a:latin typeface="Arial" charset="0"/>
                <a:ea typeface="ヒラギノ角ゴ ProN W3" charset="0"/>
                <a:cs typeface="ヒラギノ角ゴ ProN W3" charset="0"/>
              </a:rPr>
              <a:t>è</a:t>
            </a:r>
            <a:r>
              <a:rPr lang="en-US" sz="2000" b="1" dirty="0" smtClean="0">
                <a:latin typeface="Arial" charset="0"/>
                <a:ea typeface="ヒラギノ角ゴ ProN W3" charset="0"/>
                <a:cs typeface="ヒラギノ角ゴ ProN W3" charset="0"/>
              </a:rPr>
              <a:t> </a:t>
            </a:r>
            <a:r>
              <a:rPr lang="en-US" sz="2000" b="1" dirty="0" err="1" smtClean="0">
                <a:latin typeface="Arial" charset="0"/>
                <a:ea typeface="ヒラギノ角ゴ ProN W3" charset="0"/>
                <a:cs typeface="ヒラギノ角ゴ ProN W3" charset="0"/>
              </a:rPr>
              <a:t>l’azione</a:t>
            </a:r>
            <a:r>
              <a:rPr lang="en-US" sz="2000" b="1" dirty="0" smtClean="0">
                <a:latin typeface="Arial" charset="0"/>
                <a:ea typeface="ヒラギノ角ゴ ProN W3" charset="0"/>
                <a:cs typeface="ヒラギノ角ゴ ProN W3" charset="0"/>
              </a:rPr>
              <a:t> di presidio)</a:t>
            </a:r>
          </a:p>
          <a:p>
            <a:pPr eaLnBrk="1" hangingPunct="1">
              <a:buFont typeface="Arial"/>
              <a:buChar char="•"/>
            </a:pPr>
            <a:r>
              <a:rPr lang="en-US" sz="2000" b="1" dirty="0" smtClean="0">
                <a:latin typeface="Arial" charset="0"/>
                <a:ea typeface="ヒラギノ角ゴ ProN W3" charset="0"/>
                <a:cs typeface="ヒラギノ角ゴ ProN W3" charset="0"/>
              </a:rPr>
              <a:t>In </a:t>
            </a:r>
            <a:r>
              <a:rPr lang="en-US" sz="2000" b="1" dirty="0" err="1" smtClean="0">
                <a:latin typeface="Arial" charset="0"/>
                <a:ea typeface="ヒラギノ角ゴ ProN W3" charset="0"/>
                <a:cs typeface="ヒラギノ角ゴ ProN W3" charset="0"/>
              </a:rPr>
              <a:t>sostanza</a:t>
            </a:r>
            <a:r>
              <a:rPr lang="en-US" sz="2000" b="1" dirty="0" smtClean="0">
                <a:latin typeface="Arial" charset="0"/>
                <a:ea typeface="ヒラギノ角ゴ ProN W3" charset="0"/>
                <a:cs typeface="ヒラギノ角ゴ ProN W3" charset="0"/>
              </a:rPr>
              <a:t>, un 30-35% </a:t>
            </a:r>
            <a:r>
              <a:rPr lang="en-US" sz="2000" b="1" dirty="0" err="1" smtClean="0">
                <a:latin typeface="Arial" charset="0"/>
                <a:ea typeface="ヒラギノ角ゴ ProN W3" charset="0"/>
                <a:cs typeface="ヒラギノ角ゴ ProN W3" charset="0"/>
              </a:rPr>
              <a:t>degli</a:t>
            </a:r>
            <a:r>
              <a:rPr lang="en-US" sz="2000" b="1" dirty="0" smtClean="0">
                <a:latin typeface="Arial" charset="0"/>
                <a:ea typeface="ヒラギノ角ゴ ProN W3" charset="0"/>
                <a:cs typeface="ヒラギノ角ゴ ProN W3" charset="0"/>
              </a:rPr>
              <a:t> </a:t>
            </a:r>
            <a:r>
              <a:rPr lang="en-US" sz="2000" b="1" dirty="0" err="1" smtClean="0">
                <a:latin typeface="Arial" charset="0"/>
                <a:ea typeface="ヒラギノ角ゴ ProN W3" charset="0"/>
                <a:cs typeface="ヒラギノ角ゴ ProN W3" charset="0"/>
              </a:rPr>
              <a:t>uffici</a:t>
            </a:r>
            <a:r>
              <a:rPr lang="en-US" sz="2000" b="1" dirty="0" smtClean="0">
                <a:latin typeface="Arial" charset="0"/>
                <a:ea typeface="ヒラギノ角ゴ ProN W3" charset="0"/>
                <a:cs typeface="ヒラギノ角ゴ ProN W3" charset="0"/>
              </a:rPr>
              <a:t> ha </a:t>
            </a:r>
            <a:r>
              <a:rPr lang="en-US" sz="2000" b="1" dirty="0" err="1" smtClean="0">
                <a:latin typeface="Arial" charset="0"/>
                <a:ea typeface="ヒラギノ角ゴ ProN W3" charset="0"/>
                <a:cs typeface="ヒラギノ角ゴ ProN W3" charset="0"/>
              </a:rPr>
              <a:t>sviluppato</a:t>
            </a:r>
            <a:r>
              <a:rPr lang="en-US" sz="2000" b="1" dirty="0" smtClean="0">
                <a:latin typeface="Arial" charset="0"/>
                <a:ea typeface="ヒラギノ角ゴ ProN W3" charset="0"/>
                <a:cs typeface="ヒラギノ角ゴ ProN W3" charset="0"/>
              </a:rPr>
              <a:t> </a:t>
            </a:r>
            <a:r>
              <a:rPr lang="en-US" sz="2000" b="1" dirty="0" err="1" smtClean="0">
                <a:latin typeface="Arial" charset="0"/>
                <a:ea typeface="ヒラギノ角ゴ ProN W3" charset="0"/>
                <a:cs typeface="ヒラギノ角ゴ ProN W3" charset="0"/>
              </a:rPr>
              <a:t>esperienze</a:t>
            </a:r>
            <a:r>
              <a:rPr lang="en-US" sz="2000" b="1" dirty="0" smtClean="0">
                <a:latin typeface="Arial" charset="0"/>
                <a:ea typeface="ヒラギノ角ゴ ProN W3" charset="0"/>
                <a:cs typeface="ヒラギノ角ゴ ProN W3" charset="0"/>
              </a:rPr>
              <a:t> non </a:t>
            </a:r>
            <a:r>
              <a:rPr lang="en-US" sz="2000" b="1" dirty="0" err="1" smtClean="0">
                <a:latin typeface="Arial" charset="0"/>
                <a:ea typeface="ヒラギノ角ゴ ProN W3" charset="0"/>
                <a:cs typeface="ヒラギノ角ゴ ProN W3" charset="0"/>
              </a:rPr>
              <a:t>significative</a:t>
            </a:r>
            <a:endParaRPr lang="en-US" sz="2000" b="1" dirty="0">
              <a:latin typeface="Arial" charset="0"/>
              <a:ea typeface="ヒラギノ角ゴ ProN W3" charset="0"/>
              <a:cs typeface="ヒラギノ角ゴ ProN W3" charset="0"/>
            </a:endParaRPr>
          </a:p>
          <a:p>
            <a:pPr eaLnBrk="1" hangingPunct="1">
              <a:buFont typeface="Arial"/>
              <a:buChar char="•"/>
            </a:pPr>
            <a:r>
              <a:rPr lang="en-US" sz="2000" b="1" dirty="0" err="1" smtClean="0">
                <a:latin typeface="Arial" charset="0"/>
                <a:ea typeface="ヒラギノ角ゴ ProN W3" charset="0"/>
                <a:cs typeface="ヒラギノ角ゴ ProN W3" charset="0"/>
              </a:rPr>
              <a:t>Gli</a:t>
            </a:r>
            <a:r>
              <a:rPr lang="en-US" sz="2000" b="1" dirty="0" smtClean="0">
                <a:latin typeface="Arial" charset="0"/>
                <a:ea typeface="ヒラギノ角ゴ ProN W3" charset="0"/>
                <a:cs typeface="ヒラギノ角ゴ ProN W3" charset="0"/>
              </a:rPr>
              <a:t> </a:t>
            </a:r>
            <a:r>
              <a:rPr lang="en-US" sz="2000" b="1" dirty="0" err="1" smtClean="0">
                <a:latin typeface="Arial" charset="0"/>
                <a:ea typeface="ヒラギノ角ゴ ProN W3" charset="0"/>
                <a:cs typeface="ヒラギノ角ゴ ProN W3" charset="0"/>
              </a:rPr>
              <a:t>impatti</a:t>
            </a:r>
            <a:r>
              <a:rPr lang="en-US" sz="2000" b="1" dirty="0" smtClean="0">
                <a:latin typeface="Arial" charset="0"/>
                <a:ea typeface="ヒラギノ角ゴ ProN W3" charset="0"/>
                <a:cs typeface="ヒラギノ角ゴ ProN W3" charset="0"/>
              </a:rPr>
              <a:t> sui tempi </a:t>
            </a:r>
            <a:r>
              <a:rPr lang="en-US" sz="2000" b="1" dirty="0" err="1" smtClean="0">
                <a:latin typeface="Arial" charset="0"/>
                <a:ea typeface="ヒラギノ角ゴ ProN W3" charset="0"/>
                <a:cs typeface="ヒラギノ角ゴ ProN W3" charset="0"/>
              </a:rPr>
              <a:t>dei</a:t>
            </a:r>
            <a:r>
              <a:rPr lang="en-US" sz="2000" b="1" dirty="0" smtClean="0">
                <a:latin typeface="Arial" charset="0"/>
                <a:ea typeface="ヒラギノ角ゴ ProN W3" charset="0"/>
                <a:cs typeface="ヒラギノ角ゴ ProN W3" charset="0"/>
              </a:rPr>
              <a:t> </a:t>
            </a:r>
            <a:r>
              <a:rPr lang="en-US" sz="2000" b="1" dirty="0" err="1" smtClean="0">
                <a:latin typeface="Arial" charset="0"/>
                <a:ea typeface="ヒラギノ角ゴ ProN W3" charset="0"/>
                <a:cs typeface="ヒラギノ角ゴ ProN W3" charset="0"/>
              </a:rPr>
              <a:t>procedimenti</a:t>
            </a:r>
            <a:r>
              <a:rPr lang="en-US" sz="2000" b="1" dirty="0" smtClean="0">
                <a:latin typeface="Arial" charset="0"/>
                <a:ea typeface="ヒラギノ角ゴ ProN W3" charset="0"/>
                <a:cs typeface="ヒラギノ角ゴ ProN W3" charset="0"/>
              </a:rPr>
              <a:t> </a:t>
            </a:r>
            <a:r>
              <a:rPr lang="en-US" sz="2000" b="1" dirty="0" err="1" smtClean="0">
                <a:latin typeface="Arial" charset="0"/>
                <a:ea typeface="ヒラギノ角ゴ ProN W3" charset="0"/>
                <a:cs typeface="ヒラギノ角ゴ ProN W3" charset="0"/>
              </a:rPr>
              <a:t>finali</a:t>
            </a:r>
            <a:r>
              <a:rPr lang="en-US" sz="2000" b="1" dirty="0" smtClean="0">
                <a:latin typeface="Arial" charset="0"/>
                <a:ea typeface="ヒラギノ角ゴ ProN W3" charset="0"/>
                <a:cs typeface="ヒラギノ角ゴ ProN W3" charset="0"/>
              </a:rPr>
              <a:t> (in </a:t>
            </a:r>
            <a:r>
              <a:rPr lang="en-US" sz="2000" b="1" dirty="0" err="1" smtClean="0">
                <a:latin typeface="Arial" charset="0"/>
                <a:ea typeface="ヒラギノ角ゴ ProN W3" charset="0"/>
                <a:cs typeface="ヒラギノ角ゴ ProN W3" charset="0"/>
              </a:rPr>
              <a:t>particolare</a:t>
            </a:r>
            <a:r>
              <a:rPr lang="en-US" sz="2000" b="1" dirty="0" smtClean="0">
                <a:latin typeface="Arial" charset="0"/>
                <a:ea typeface="ヒラギノ角ゴ ProN W3" charset="0"/>
                <a:cs typeface="ヒラギノ角ゴ ProN W3" charset="0"/>
              </a:rPr>
              <a:t> </a:t>
            </a:r>
            <a:r>
              <a:rPr lang="en-US" sz="2000" b="1" dirty="0" err="1" smtClean="0">
                <a:latin typeface="Arial" charset="0"/>
                <a:ea typeface="ヒラギノ角ゴ ProN W3" charset="0"/>
                <a:cs typeface="ヒラギノ角ゴ ProN W3" charset="0"/>
              </a:rPr>
              <a:t>i</a:t>
            </a:r>
            <a:r>
              <a:rPr lang="en-US" sz="2000" b="1" dirty="0" smtClean="0">
                <a:latin typeface="Arial" charset="0"/>
                <a:ea typeface="ヒラギノ角ゴ ProN W3" charset="0"/>
                <a:cs typeface="ヒラギノ角ゴ ProN W3" charset="0"/>
              </a:rPr>
              <a:t> </a:t>
            </a:r>
            <a:r>
              <a:rPr lang="en-US" sz="2000" b="1" dirty="0" err="1" smtClean="0">
                <a:latin typeface="Arial" charset="0"/>
                <a:ea typeface="ヒラギノ角ゴ ProN W3" charset="0"/>
                <a:cs typeface="ヒラギノ角ゴ ProN W3" charset="0"/>
              </a:rPr>
              <a:t>processi</a:t>
            </a:r>
            <a:r>
              <a:rPr lang="en-US" sz="2000" b="1" dirty="0" smtClean="0">
                <a:latin typeface="Arial" charset="0"/>
                <a:ea typeface="ヒラギノ角ゴ ProN W3" charset="0"/>
                <a:cs typeface="ヒラギノ角ゴ ProN W3" charset="0"/>
              </a:rPr>
              <a:t>) e </a:t>
            </a:r>
            <a:r>
              <a:rPr lang="en-US" sz="2000" b="1" dirty="0" err="1" smtClean="0">
                <a:latin typeface="Arial" charset="0"/>
                <a:ea typeface="ヒラギノ角ゴ ProN W3" charset="0"/>
                <a:cs typeface="ヒラギノ角ゴ ProN W3" charset="0"/>
              </a:rPr>
              <a:t>il</a:t>
            </a:r>
            <a:r>
              <a:rPr lang="en-US" sz="2000" b="1" dirty="0" smtClean="0">
                <a:latin typeface="Arial" charset="0"/>
                <a:ea typeface="ヒラギノ角ゴ ProN W3" charset="0"/>
                <a:cs typeface="ヒラギノ角ゴ ProN W3" charset="0"/>
              </a:rPr>
              <a:t> </a:t>
            </a:r>
            <a:r>
              <a:rPr lang="en-US" sz="2000" b="1" dirty="0" err="1" smtClean="0">
                <a:latin typeface="Arial" charset="0"/>
                <a:ea typeface="ヒラギノ角ゴ ProN W3" charset="0"/>
                <a:cs typeface="ヒラギノ角ゴ ProN W3" charset="0"/>
              </a:rPr>
              <a:t>livello</a:t>
            </a:r>
            <a:r>
              <a:rPr lang="en-US" sz="2000" b="1" dirty="0" smtClean="0">
                <a:latin typeface="Arial" charset="0"/>
                <a:ea typeface="ヒラギノ角ゴ ProN W3" charset="0"/>
                <a:cs typeface="ヒラギノ角ゴ ProN W3" charset="0"/>
              </a:rPr>
              <a:t> di </a:t>
            </a:r>
            <a:r>
              <a:rPr lang="en-US" sz="2000" b="1" dirty="0" err="1" smtClean="0">
                <a:latin typeface="Arial" charset="0"/>
                <a:ea typeface="ヒラギノ角ゴ ProN W3" charset="0"/>
                <a:cs typeface="ヒラギノ角ゴ ProN W3" charset="0"/>
              </a:rPr>
              <a:t>arretrato</a:t>
            </a:r>
            <a:r>
              <a:rPr lang="en-US" sz="2000" b="1" dirty="0" smtClean="0">
                <a:latin typeface="Arial" charset="0"/>
                <a:ea typeface="ヒラギノ角ゴ ProN W3" charset="0"/>
                <a:cs typeface="ヒラギノ角ゴ ProN W3" charset="0"/>
              </a:rPr>
              <a:t> </a:t>
            </a:r>
            <a:r>
              <a:rPr lang="en-US" sz="2000" b="1" dirty="0" err="1" smtClean="0">
                <a:latin typeface="Arial" charset="0"/>
                <a:ea typeface="ヒラギノ角ゴ ProN W3" charset="0"/>
                <a:cs typeface="ヒラギノ角ゴ ProN W3" charset="0"/>
              </a:rPr>
              <a:t>sono</a:t>
            </a:r>
            <a:r>
              <a:rPr lang="en-US" sz="2000" b="1" dirty="0" smtClean="0">
                <a:latin typeface="Arial" charset="0"/>
                <a:ea typeface="ヒラギノ角ゴ ProN W3" charset="0"/>
                <a:cs typeface="ヒラギノ角ゴ ProN W3" charset="0"/>
              </a:rPr>
              <a:t> </a:t>
            </a:r>
            <a:r>
              <a:rPr lang="en-US" sz="2000" b="1" dirty="0" err="1" smtClean="0">
                <a:latin typeface="Arial" charset="0"/>
                <a:ea typeface="ヒラギノ角ゴ ProN W3" charset="0"/>
                <a:cs typeface="ヒラギノ角ゴ ProN W3" charset="0"/>
              </a:rPr>
              <a:t>deboli</a:t>
            </a:r>
            <a:r>
              <a:rPr lang="en-US" sz="2000" b="1" dirty="0" smtClean="0">
                <a:latin typeface="Arial" charset="0"/>
                <a:ea typeface="ヒラギノ角ゴ ProN W3" charset="0"/>
                <a:cs typeface="ヒラギノ角ゴ ProN W3" charset="0"/>
              </a:rPr>
              <a:t>, </a:t>
            </a:r>
            <a:r>
              <a:rPr lang="en-US" sz="2000" b="1" dirty="0" err="1" smtClean="0">
                <a:latin typeface="Arial" charset="0"/>
                <a:ea typeface="ヒラギノ角ゴ ProN W3" charset="0"/>
                <a:cs typeface="ヒラギノ角ゴ ProN W3" charset="0"/>
              </a:rPr>
              <a:t>anche</a:t>
            </a:r>
            <a:r>
              <a:rPr lang="en-US" sz="2000" b="1" dirty="0" smtClean="0">
                <a:latin typeface="Arial" charset="0"/>
                <a:ea typeface="ヒラギノ角ゴ ProN W3" charset="0"/>
                <a:cs typeface="ヒラギノ角ゴ ProN W3" charset="0"/>
              </a:rPr>
              <a:t> per cause diverse (</a:t>
            </a:r>
            <a:r>
              <a:rPr lang="en-US" sz="2000" b="1" dirty="0" err="1" smtClean="0">
                <a:latin typeface="Arial" charset="0"/>
                <a:ea typeface="ヒラギノ角ゴ ProN W3" charset="0"/>
                <a:cs typeface="ヒラギノ角ゴ ProN W3" charset="0"/>
              </a:rPr>
              <a:t>diminuzione</a:t>
            </a:r>
            <a:r>
              <a:rPr lang="en-US" sz="2000" b="1" dirty="0" smtClean="0">
                <a:latin typeface="Arial" charset="0"/>
                <a:ea typeface="ヒラギノ角ゴ ProN W3" charset="0"/>
                <a:cs typeface="ヒラギノ角ゴ ProN W3" charset="0"/>
              </a:rPr>
              <a:t> </a:t>
            </a:r>
            <a:r>
              <a:rPr lang="en-US" sz="2000" b="1" dirty="0" err="1" smtClean="0">
                <a:latin typeface="Arial" charset="0"/>
                <a:ea typeface="ヒラギノ角ゴ ProN W3" charset="0"/>
                <a:cs typeface="ヒラギノ角ゴ ProN W3" charset="0"/>
              </a:rPr>
              <a:t>personale</a:t>
            </a:r>
            <a:r>
              <a:rPr lang="en-US" sz="2000" b="1" dirty="0" smtClean="0">
                <a:latin typeface="Arial" charset="0"/>
                <a:ea typeface="ヒラギノ角ゴ ProN W3" charset="0"/>
                <a:cs typeface="ヒラギノ角ゴ ProN W3" charset="0"/>
              </a:rPr>
              <a:t>, </a:t>
            </a:r>
            <a:r>
              <a:rPr lang="en-US" sz="2000" b="1" dirty="0" err="1" smtClean="0">
                <a:latin typeface="Arial" charset="0"/>
                <a:ea typeface="ヒラギノ角ゴ ProN W3" charset="0"/>
                <a:cs typeface="ヒラギノ角ゴ ProN W3" charset="0"/>
              </a:rPr>
              <a:t>ordinamento</a:t>
            </a:r>
            <a:r>
              <a:rPr lang="en-US" sz="2000" b="1" dirty="0" smtClean="0">
                <a:latin typeface="Arial" charset="0"/>
                <a:ea typeface="ヒラギノ角ゴ ProN W3" charset="0"/>
                <a:cs typeface="ヒラギノ角ゴ ProN W3" charset="0"/>
              </a:rPr>
              <a:t>, </a:t>
            </a:r>
            <a:r>
              <a:rPr lang="en-US" sz="2000" b="1" dirty="0" err="1" smtClean="0">
                <a:latin typeface="Arial" charset="0"/>
                <a:ea typeface="ヒラギノ角ゴ ProN W3" charset="0"/>
                <a:cs typeface="ヒラギノ角ゴ ProN W3" charset="0"/>
              </a:rPr>
              <a:t>funzionalità</a:t>
            </a:r>
            <a:r>
              <a:rPr lang="en-US" sz="2000" b="1" dirty="0" smtClean="0">
                <a:latin typeface="Arial" charset="0"/>
                <a:ea typeface="ヒラギノ角ゴ ProN W3" charset="0"/>
                <a:cs typeface="ヒラギノ角ゴ ProN W3" charset="0"/>
              </a:rPr>
              <a:t> </a:t>
            </a:r>
            <a:r>
              <a:rPr lang="en-US" sz="2000" b="1" dirty="0" err="1" smtClean="0">
                <a:latin typeface="Arial" charset="0"/>
                <a:ea typeface="ヒラギノ角ゴ ProN W3" charset="0"/>
                <a:cs typeface="ヒラギノ角ゴ ProN W3" charset="0"/>
              </a:rPr>
              <a:t>dei</a:t>
            </a:r>
            <a:r>
              <a:rPr lang="en-US" sz="2000" b="1" dirty="0" smtClean="0">
                <a:latin typeface="Arial" charset="0"/>
                <a:ea typeface="ヒラギノ角ゴ ProN W3" charset="0"/>
                <a:cs typeface="ヒラギノ角ゴ ProN W3" charset="0"/>
              </a:rPr>
              <a:t> </a:t>
            </a:r>
            <a:r>
              <a:rPr lang="en-US" sz="2000" b="1" dirty="0" err="1" smtClean="0">
                <a:latin typeface="Arial" charset="0"/>
                <a:ea typeface="ヒラギノ角ゴ ProN W3" charset="0"/>
                <a:cs typeface="ヒラギノ角ゴ ProN W3" charset="0"/>
              </a:rPr>
              <a:t>sistemi</a:t>
            </a:r>
            <a:r>
              <a:rPr lang="en-US" sz="2000" b="1" dirty="0" smtClean="0">
                <a:latin typeface="Arial" charset="0"/>
                <a:ea typeface="ヒラギノ角ゴ ProN W3" charset="0"/>
                <a:cs typeface="ヒラギノ角ゴ ProN W3" charset="0"/>
              </a:rPr>
              <a:t> </a:t>
            </a:r>
            <a:r>
              <a:rPr lang="en-US" sz="2000" b="1" dirty="0" err="1" smtClean="0">
                <a:latin typeface="Arial" charset="0"/>
                <a:ea typeface="ヒラギノ角ゴ ProN W3" charset="0"/>
                <a:cs typeface="ヒラギノ角ゴ ProN W3" charset="0"/>
              </a:rPr>
              <a:t>informativi</a:t>
            </a:r>
            <a:r>
              <a:rPr lang="en-US" sz="2000" b="1" dirty="0" smtClean="0">
                <a:latin typeface="Arial" charset="0"/>
                <a:ea typeface="ヒラギノ角ゴ ProN W3" charset="0"/>
                <a:cs typeface="ヒラギノ角ゴ ProN W3" charset="0"/>
              </a:rPr>
              <a:t> </a:t>
            </a:r>
            <a:r>
              <a:rPr lang="en-US" sz="2000" b="1" dirty="0" err="1" smtClean="0">
                <a:latin typeface="Arial" charset="0"/>
                <a:ea typeface="ヒラギノ角ゴ ProN W3" charset="0"/>
                <a:cs typeface="ヒラギノ角ゴ ProN W3" charset="0"/>
              </a:rPr>
              <a:t>ancora</a:t>
            </a:r>
            <a:r>
              <a:rPr lang="en-US" sz="2000" b="1" dirty="0" smtClean="0">
                <a:latin typeface="Arial" charset="0"/>
                <a:ea typeface="ヒラギノ角ゴ ProN W3" charset="0"/>
                <a:cs typeface="ヒラギノ角ゴ ProN W3" charset="0"/>
              </a:rPr>
              <a:t> </a:t>
            </a:r>
            <a:r>
              <a:rPr lang="en-US" sz="2000" b="1" dirty="0" err="1" smtClean="0">
                <a:latin typeface="Arial" charset="0"/>
                <a:ea typeface="ヒラギノ角ゴ ProN W3" charset="0"/>
                <a:cs typeface="ヒラギノ角ゴ ProN W3" charset="0"/>
              </a:rPr>
              <a:t>limitata</a:t>
            </a:r>
            <a:r>
              <a:rPr lang="en-US" sz="2000" b="1" dirty="0" smtClean="0">
                <a:latin typeface="Arial" charset="0"/>
                <a:ea typeface="ヒラギノ角ゴ ProN W3" charset="0"/>
                <a:cs typeface="ヒラギノ角ゴ ProN W3" charset="0"/>
              </a:rPr>
              <a:t> in </a:t>
            </a:r>
            <a:r>
              <a:rPr lang="en-US" sz="2000" b="1" dirty="0" err="1" smtClean="0">
                <a:latin typeface="Arial" charset="0"/>
                <a:ea typeface="ヒラギノ角ゴ ProN W3" charset="0"/>
                <a:cs typeface="ヒラギノ角ゴ ProN W3" charset="0"/>
              </a:rPr>
              <a:t>vari</a:t>
            </a:r>
            <a:r>
              <a:rPr lang="en-US" sz="2000" b="1" dirty="0" smtClean="0">
                <a:latin typeface="Arial" charset="0"/>
                <a:ea typeface="ヒラギノ角ゴ ProN W3" charset="0"/>
                <a:cs typeface="ヒラギノ角ゴ ProN W3" charset="0"/>
              </a:rPr>
              <a:t> </a:t>
            </a:r>
            <a:r>
              <a:rPr lang="en-US" sz="2000" b="1" dirty="0" err="1" smtClean="0">
                <a:latin typeface="Arial" charset="0"/>
                <a:ea typeface="ヒラギノ角ゴ ProN W3" charset="0"/>
                <a:cs typeface="ヒラギノ角ゴ ProN W3" charset="0"/>
              </a:rPr>
              <a:t>territori</a:t>
            </a:r>
            <a:r>
              <a:rPr lang="en-US" sz="2000" b="1" dirty="0" smtClean="0">
                <a:latin typeface="Arial" charset="0"/>
                <a:ea typeface="ヒラギノ角ゴ ProN W3" charset="0"/>
                <a:cs typeface="ヒラギノ角ゴ ProN W3" charset="0"/>
              </a:rPr>
              <a:t>, </a:t>
            </a:r>
            <a:r>
              <a:rPr lang="en-US" sz="2000" b="1" dirty="0" err="1" smtClean="0">
                <a:latin typeface="Arial" charset="0"/>
                <a:ea typeface="ヒラギノ角ゴ ProN W3" charset="0"/>
                <a:cs typeface="ヒラギノ角ゴ ProN W3" charset="0"/>
              </a:rPr>
              <a:t>debole</a:t>
            </a:r>
            <a:r>
              <a:rPr lang="en-US" sz="2000" b="1" dirty="0" smtClean="0">
                <a:latin typeface="Arial" charset="0"/>
                <a:ea typeface="ヒラギノ角ゴ ProN W3" charset="0"/>
                <a:cs typeface="ヒラギノ角ゴ ProN W3" charset="0"/>
              </a:rPr>
              <a:t> </a:t>
            </a:r>
            <a:r>
              <a:rPr lang="en-US" sz="2000" b="1" dirty="0" err="1" smtClean="0">
                <a:latin typeface="Arial" charset="0"/>
                <a:ea typeface="ヒラギノ角ゴ ProN W3" charset="0"/>
                <a:cs typeface="ヒラギノ角ゴ ProN W3" charset="0"/>
              </a:rPr>
              <a:t>produttività</a:t>
            </a:r>
            <a:r>
              <a:rPr lang="en-US" sz="2000" b="1" dirty="0" smtClean="0">
                <a:latin typeface="Arial" charset="0"/>
                <a:ea typeface="ヒラギノ角ゴ ProN W3" charset="0"/>
                <a:cs typeface="ヒラギノ角ゴ ProN W3" charset="0"/>
              </a:rPr>
              <a:t> </a:t>
            </a:r>
            <a:r>
              <a:rPr lang="en-US" sz="2000" b="1" dirty="0" err="1" smtClean="0">
                <a:latin typeface="Arial" charset="0"/>
                <a:ea typeface="ヒラギノ角ゴ ProN W3" charset="0"/>
                <a:cs typeface="ヒラギノ角ゴ ProN W3" charset="0"/>
              </a:rPr>
              <a:t>complessiva</a:t>
            </a:r>
            <a:r>
              <a:rPr lang="en-US" sz="2000" b="1" dirty="0" smtClean="0">
                <a:latin typeface="Arial" charset="0"/>
                <a:ea typeface="ヒラギノ角ゴ ProN W3" charset="0"/>
                <a:cs typeface="ヒラギノ角ゴ ProN W3" charset="0"/>
              </a:rPr>
              <a:t>, </a:t>
            </a:r>
            <a:r>
              <a:rPr lang="en-US" sz="2000" b="1" dirty="0" err="1" smtClean="0">
                <a:latin typeface="Arial" charset="0"/>
                <a:ea typeface="ヒラギノ角ゴ ProN W3" charset="0"/>
                <a:cs typeface="ヒラギノ角ゴ ProN W3" charset="0"/>
              </a:rPr>
              <a:t>ecc</a:t>
            </a:r>
            <a:r>
              <a:rPr lang="en-US" sz="2000" b="1" dirty="0" smtClean="0">
                <a:latin typeface="Arial" charset="0"/>
                <a:ea typeface="ヒラギノ角ゴ ProN W3" charset="0"/>
                <a:cs typeface="ヒラギノ角ゴ ProN W3" charset="0"/>
              </a:rPr>
              <a:t>.)</a:t>
            </a:r>
            <a:endParaRPr lang="en-US" sz="2000" b="1" dirty="0">
              <a:latin typeface="Arial" charset="0"/>
              <a:ea typeface="ヒラギノ角ゴ ProN W3" charset="0"/>
              <a:cs typeface="ヒラギノ角ゴ ProN W3" charset="0"/>
            </a:endParaRPr>
          </a:p>
          <a:p>
            <a:pPr eaLnBrk="1" hangingPunct="1">
              <a:buFont typeface="Arial"/>
              <a:buChar char="•"/>
            </a:pPr>
            <a:endParaRPr lang="en-US" b="1" dirty="0" smtClean="0">
              <a:latin typeface="Arial" charset="0"/>
              <a:ea typeface="ヒラギノ角ゴ ProN W3" charset="0"/>
              <a:cs typeface="ヒラギノ角ゴ ProN W3" charset="0"/>
            </a:endParaRPr>
          </a:p>
          <a:p>
            <a:pPr eaLnBrk="1" hangingPunct="1">
              <a:buFont typeface="Arial"/>
              <a:buChar char="•"/>
            </a:pPr>
            <a:endParaRPr lang="en-US" b="1" dirty="0">
              <a:latin typeface="Arial" charset="0"/>
              <a:ea typeface="ヒラギノ角ゴ ProN W3" charset="0"/>
              <a:cs typeface="ヒラギノ角ゴ ProN W3" charset="0"/>
            </a:endParaRPr>
          </a:p>
          <a:p>
            <a:pPr eaLnBrk="1" hangingPunct="1">
              <a:buFont typeface="Arial"/>
              <a:buChar char="•"/>
            </a:pPr>
            <a:endParaRPr lang="en-US" b="1" dirty="0">
              <a:latin typeface="Arial" charset="0"/>
              <a:ea typeface="ヒラギノ角ゴ ProN W6" charset="0"/>
              <a:cs typeface="ヒラギノ角ゴ ProN W6" charset="0"/>
            </a:endParaRPr>
          </a:p>
          <a:p>
            <a:pPr marL="338138" indent="-338138" eaLnBrk="1" hangingPunct="1"/>
            <a:endParaRPr lang="en-US" sz="1200" b="1" dirty="0">
              <a:solidFill>
                <a:schemeClr val="tx1"/>
              </a:solidFill>
              <a:latin typeface="Times" charset="0"/>
              <a:ea typeface="ヒラギノ明朝 ProN W3" charset="0"/>
              <a:cs typeface="ヒラギノ明朝 ProN W3" charset="0"/>
              <a:sym typeface="Time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417244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Segnaposto numero diapositiva 3"/>
          <p:cNvSpPr>
            <a:spLocks noGrp="1"/>
          </p:cNvSpPr>
          <p:nvPr>
            <p:ph type="sldNum" sz="quarter" idx="10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rgbClr val="000000"/>
                </a:solidFill>
                <a:latin typeface="Times New Roman" charset="0"/>
                <a:ea typeface="ヒラギノ明朝 ProN W3" charset="0"/>
                <a:cs typeface="ヒラギノ明朝 ProN W3" charset="0"/>
                <a:sym typeface="Times New Roman" charset="0"/>
              </a:defRPr>
            </a:lvl1pPr>
            <a:lvl2pPr marL="742950" indent="-285750" eaLnBrk="0" hangingPunct="0">
              <a:defRPr sz="2400">
                <a:solidFill>
                  <a:srgbClr val="000000"/>
                </a:solidFill>
                <a:latin typeface="Times New Roman" charset="0"/>
                <a:ea typeface="ヒラギノ明朝 ProN W3" charset="0"/>
                <a:cs typeface="ヒラギノ明朝 ProN W3" charset="0"/>
                <a:sym typeface="Times New Roman" charset="0"/>
              </a:defRPr>
            </a:lvl2pPr>
            <a:lvl3pPr marL="1143000" indent="-228600" eaLnBrk="0" hangingPunct="0">
              <a:defRPr sz="2400">
                <a:solidFill>
                  <a:srgbClr val="000000"/>
                </a:solidFill>
                <a:latin typeface="Times New Roman" charset="0"/>
                <a:ea typeface="ヒラギノ明朝 ProN W3" charset="0"/>
                <a:cs typeface="ヒラギノ明朝 ProN W3" charset="0"/>
                <a:sym typeface="Times New Roman" charset="0"/>
              </a:defRPr>
            </a:lvl3pPr>
            <a:lvl4pPr marL="1600200" indent="-228600" eaLnBrk="0" hangingPunct="0">
              <a:defRPr sz="2400">
                <a:solidFill>
                  <a:srgbClr val="000000"/>
                </a:solidFill>
                <a:latin typeface="Times New Roman" charset="0"/>
                <a:ea typeface="ヒラギノ明朝 ProN W3" charset="0"/>
                <a:cs typeface="ヒラギノ明朝 ProN W3" charset="0"/>
                <a:sym typeface="Times New Roman" charset="0"/>
              </a:defRPr>
            </a:lvl4pPr>
            <a:lvl5pPr marL="2057400" indent="-228600" eaLnBrk="0" hangingPunct="0">
              <a:defRPr sz="2400">
                <a:solidFill>
                  <a:srgbClr val="000000"/>
                </a:solidFill>
                <a:latin typeface="Times New Roman" charset="0"/>
                <a:ea typeface="ヒラギノ明朝 ProN W3" charset="0"/>
                <a:cs typeface="ヒラギノ明朝 ProN W3" charset="0"/>
                <a:sym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0"/>
                <a:cs typeface="ヒラギノ明朝 ProN W3" charset="0"/>
                <a:sym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0"/>
                <a:cs typeface="ヒラギノ明朝 ProN W3" charset="0"/>
                <a:sym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0"/>
                <a:cs typeface="ヒラギノ明朝 ProN W3" charset="0"/>
                <a:sym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0"/>
                <a:cs typeface="ヒラギノ明朝 ProN W3" charset="0"/>
                <a:sym typeface="Times New Roman" charset="0"/>
              </a:defRPr>
            </a:lvl9pPr>
          </a:lstStyle>
          <a:p>
            <a:pPr eaLnBrk="1" hangingPunct="1"/>
            <a:fld id="{4B8CF60E-69C4-9048-AEEB-0FC337313D5D}" type="slidenum">
              <a:rPr lang="en-US" sz="1600">
                <a:solidFill>
                  <a:srgbClr val="FF9900"/>
                </a:solidFill>
                <a:latin typeface="Arial" charset="0"/>
                <a:cs typeface="Arial" charset="0"/>
                <a:sym typeface="Arial" charset="0"/>
              </a:rPr>
              <a:pPr eaLnBrk="1" hangingPunct="1"/>
              <a:t>15</a:t>
            </a:fld>
            <a:endParaRPr lang="en-US" sz="1600">
              <a:solidFill>
                <a:srgbClr val="FF9900"/>
              </a:solidFill>
              <a:latin typeface="Arial" charset="0"/>
              <a:cs typeface="Arial" charset="0"/>
              <a:sym typeface="Arial" charset="0"/>
            </a:endParaRPr>
          </a:p>
        </p:txBody>
      </p:sp>
      <p:pic>
        <p:nvPicPr>
          <p:cNvPr id="17410" name="Picture 1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577013"/>
            <a:ext cx="9144000" cy="280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17411" name="Picture 2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5888"/>
            <a:ext cx="9144000" cy="858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17412" name="Rectangle 3"/>
          <p:cNvSpPr>
            <a:spLocks/>
          </p:cNvSpPr>
          <p:nvPr/>
        </p:nvSpPr>
        <p:spPr bwMode="auto">
          <a:xfrm>
            <a:off x="228600" y="6569075"/>
            <a:ext cx="45085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39200" bIns="0"/>
          <a:lstStyle/>
          <a:p>
            <a:pPr marL="38100" algn="r">
              <a:spcBef>
                <a:spcPts val="750"/>
              </a:spcBef>
              <a:tabLst>
                <a:tab pos="38100" algn="l"/>
                <a:tab pos="952500" algn="l"/>
                <a:tab pos="1866900" algn="l"/>
                <a:tab pos="2781300" algn="l"/>
                <a:tab pos="3695700" algn="l"/>
                <a:tab pos="4610100" algn="l"/>
                <a:tab pos="5524500" algn="l"/>
                <a:tab pos="6438900" algn="l"/>
                <a:tab pos="7353300" algn="l"/>
                <a:tab pos="8267700" algn="l"/>
                <a:tab pos="9182100" algn="l"/>
                <a:tab pos="10096500" algn="l"/>
                <a:tab pos="10363200" algn="l"/>
                <a:tab pos="10820400" algn="l"/>
              </a:tabLst>
            </a:pPr>
            <a:r>
              <a:rPr lang="en-US" sz="1200" b="1">
                <a:solidFill>
                  <a:srgbClr val="003F6E"/>
                </a:solidFill>
                <a:latin typeface="Arial" charset="0"/>
                <a:sym typeface="Arial" charset="0"/>
              </a:rPr>
              <a:t>		Giancarlo Vecchi</a:t>
            </a:r>
          </a:p>
        </p:txBody>
      </p:sp>
      <p:pic>
        <p:nvPicPr>
          <p:cNvPr id="17413" name="Picture 4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5113" y="188913"/>
            <a:ext cx="111125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17414" name="Rectangle 5"/>
          <p:cNvSpPr>
            <a:spLocks noGrp="1" noChangeArrowheads="1"/>
          </p:cNvSpPr>
          <p:nvPr>
            <p:ph type="title"/>
          </p:nvPr>
        </p:nvSpPr>
        <p:spPr>
          <a:xfrm>
            <a:off x="719138" y="115888"/>
            <a:ext cx="7016750" cy="649287"/>
          </a:xfrm>
        </p:spPr>
        <p:txBody>
          <a:bodyPr/>
          <a:lstStyle/>
          <a:p>
            <a:pPr eaLnBrk="1" hangingPunct="1"/>
            <a:r>
              <a:rPr lang="en-US" dirty="0" smtClean="0">
                <a:latin typeface="Arial" charset="0"/>
                <a:ea typeface="ヒラギノ角ゴ ProN W6" charset="0"/>
                <a:cs typeface="ヒラギノ角ゴ ProN W6" charset="0"/>
              </a:rPr>
              <a:t>FATTORI DI DEBOLEZZA/2 </a:t>
            </a:r>
            <a:endParaRPr lang="en-US" dirty="0">
              <a:latin typeface="Arial" charset="0"/>
              <a:ea typeface="ヒラギノ角ゴ ProN W6" charset="0"/>
              <a:cs typeface="ヒラギノ角ゴ ProN W6" charset="0"/>
            </a:endParaRPr>
          </a:p>
        </p:txBody>
      </p:sp>
      <p:sp>
        <p:nvSpPr>
          <p:cNvPr id="17415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179512" y="1052736"/>
            <a:ext cx="8712968" cy="5400600"/>
          </a:xfrm>
        </p:spPr>
        <p:txBody>
          <a:bodyPr/>
          <a:lstStyle/>
          <a:p>
            <a:pPr marL="0" indent="0" eaLnBrk="1" hangingPunct="1"/>
            <a:r>
              <a:rPr lang="en-US" b="1" dirty="0" smtClean="0">
                <a:latin typeface="Arial" charset="0"/>
                <a:ea typeface="ヒラギノ角ゴ ProN W3" charset="0"/>
                <a:cs typeface="ヒラギノ角ゴ ProN W3" charset="0"/>
              </a:rPr>
              <a:t>Per </a:t>
            </a:r>
            <a:r>
              <a:rPr lang="en-US" b="1" dirty="0" err="1" smtClean="0">
                <a:latin typeface="Arial" charset="0"/>
                <a:ea typeface="ヒラギノ角ゴ ProN W3" charset="0"/>
                <a:cs typeface="ヒラギノ角ゴ ProN W3" charset="0"/>
              </a:rPr>
              <a:t>quanto</a:t>
            </a:r>
            <a:r>
              <a:rPr lang="en-US" b="1" dirty="0" smtClean="0">
                <a:latin typeface="Arial" charset="0"/>
                <a:ea typeface="ヒラギノ角ゴ ProN W3" charset="0"/>
                <a:cs typeface="ヒラギノ角ゴ ProN W3" charset="0"/>
              </a:rPr>
              <a:t> </a:t>
            </a:r>
            <a:r>
              <a:rPr lang="en-US" b="1" dirty="0" err="1" smtClean="0">
                <a:latin typeface="Arial" charset="0"/>
                <a:ea typeface="ヒラギノ角ゴ ProN W3" charset="0"/>
                <a:cs typeface="ヒラギノ角ゴ ProN W3" charset="0"/>
              </a:rPr>
              <a:t>riguarda</a:t>
            </a:r>
            <a:r>
              <a:rPr lang="en-US" b="1" dirty="0" smtClean="0">
                <a:latin typeface="Arial" charset="0"/>
                <a:ea typeface="ヒラギノ角ゴ ProN W3" charset="0"/>
                <a:cs typeface="ヒラギノ角ゴ ProN W3" charset="0"/>
              </a:rPr>
              <a:t> </a:t>
            </a:r>
            <a:r>
              <a:rPr lang="en-US" b="1" dirty="0" err="1" smtClean="0">
                <a:latin typeface="Arial" charset="0"/>
                <a:ea typeface="ヒラギノ角ゴ ProN W3" charset="0"/>
                <a:cs typeface="ヒラギノ角ゴ ProN W3" charset="0"/>
              </a:rPr>
              <a:t>i</a:t>
            </a:r>
            <a:r>
              <a:rPr lang="en-US" b="1" dirty="0" smtClean="0">
                <a:latin typeface="Arial" charset="0"/>
                <a:ea typeface="ヒラギノ角ゴ ProN W3" charset="0"/>
                <a:cs typeface="ヒラギノ角ゴ ProN W3" charset="0"/>
              </a:rPr>
              <a:t> </a:t>
            </a:r>
            <a:r>
              <a:rPr lang="en-US" b="1" dirty="0" err="1" smtClean="0">
                <a:latin typeface="Arial" charset="0"/>
                <a:ea typeface="ヒラギノ角ゴ ProN W3" charset="0"/>
                <a:cs typeface="ヒラギノ角ゴ ProN W3" charset="0"/>
              </a:rPr>
              <a:t>progetti</a:t>
            </a:r>
            <a:endParaRPr lang="en-US" b="1" dirty="0">
              <a:latin typeface="Arial" charset="0"/>
              <a:ea typeface="ヒラギノ角ゴ ProN W3" charset="0"/>
              <a:cs typeface="ヒラギノ角ゴ ProN W3" charset="0"/>
            </a:endParaRPr>
          </a:p>
          <a:p>
            <a:pPr eaLnBrk="1" hangingPunct="1">
              <a:buFont typeface="Arial"/>
              <a:buChar char="•"/>
            </a:pPr>
            <a:r>
              <a:rPr lang="en-US" b="1" dirty="0" err="1" smtClean="0">
                <a:latin typeface="Arial" charset="0"/>
                <a:ea typeface="ヒラギノ角ゴ ProN W3" charset="0"/>
                <a:cs typeface="ヒラギノ角ゴ ProN W3" charset="0"/>
              </a:rPr>
              <a:t>Prevalenza</a:t>
            </a:r>
            <a:r>
              <a:rPr lang="en-US" b="1" dirty="0" smtClean="0">
                <a:latin typeface="Arial" charset="0"/>
                <a:ea typeface="ヒラギノ角ゴ ProN W3" charset="0"/>
                <a:cs typeface="ヒラギノ角ゴ ProN W3" charset="0"/>
              </a:rPr>
              <a:t> di </a:t>
            </a:r>
            <a:r>
              <a:rPr lang="en-US" b="1" dirty="0" err="1" smtClean="0">
                <a:latin typeface="Arial" charset="0"/>
                <a:ea typeface="ヒラギノ角ゴ ProN W3" charset="0"/>
                <a:cs typeface="ヒラギノ角ゴ ProN W3" charset="0"/>
              </a:rPr>
              <a:t>interventi</a:t>
            </a:r>
            <a:r>
              <a:rPr lang="en-US" b="1" dirty="0" smtClean="0">
                <a:latin typeface="Arial" charset="0"/>
                <a:ea typeface="ヒラギノ角ゴ ProN W3" charset="0"/>
                <a:cs typeface="ヒラギノ角ゴ ProN W3" charset="0"/>
              </a:rPr>
              <a:t> </a:t>
            </a:r>
            <a:r>
              <a:rPr lang="en-US" b="1" dirty="0" err="1" smtClean="0">
                <a:latin typeface="Arial" charset="0"/>
                <a:ea typeface="ヒラギノ角ゴ ProN W3" charset="0"/>
                <a:cs typeface="ヒラギノ角ゴ ProN W3" charset="0"/>
              </a:rPr>
              <a:t>sugli</a:t>
            </a:r>
            <a:r>
              <a:rPr lang="en-US" b="1" dirty="0" smtClean="0">
                <a:latin typeface="Arial" charset="0"/>
                <a:ea typeface="ヒラギノ角ゴ ProN W3" charset="0"/>
                <a:cs typeface="ヒラギノ角ゴ ProN W3" charset="0"/>
              </a:rPr>
              <a:t> </a:t>
            </a:r>
            <a:r>
              <a:rPr lang="en-US" b="1" dirty="0" err="1" smtClean="0">
                <a:latin typeface="Arial" charset="0"/>
                <a:ea typeface="ヒラギノ角ゴ ProN W3" charset="0"/>
                <a:cs typeface="ヒラギノ角ゴ ProN W3" charset="0"/>
              </a:rPr>
              <a:t>aspetti</a:t>
            </a:r>
            <a:r>
              <a:rPr lang="en-US" b="1" dirty="0" smtClean="0">
                <a:latin typeface="Arial" charset="0"/>
                <a:ea typeface="ヒラギノ角ゴ ProN W3" charset="0"/>
                <a:cs typeface="ヒラギノ角ゴ ProN W3" charset="0"/>
              </a:rPr>
              <a:t> </a:t>
            </a:r>
            <a:r>
              <a:rPr lang="en-US" b="1" dirty="0" err="1" smtClean="0">
                <a:latin typeface="Arial" charset="0"/>
                <a:ea typeface="ヒラギノ角ゴ ProN W3" charset="0"/>
                <a:cs typeface="ヒラギノ角ゴ ProN W3" charset="0"/>
              </a:rPr>
              <a:t>amministrativi</a:t>
            </a:r>
            <a:r>
              <a:rPr lang="en-US" b="1" dirty="0" smtClean="0">
                <a:latin typeface="Arial" charset="0"/>
                <a:ea typeface="ヒラギノ角ゴ ProN W3" charset="0"/>
                <a:cs typeface="ヒラギノ角ゴ ProN W3" charset="0"/>
              </a:rPr>
              <a:t>, </a:t>
            </a:r>
            <a:r>
              <a:rPr lang="en-US" b="1" dirty="0" err="1" smtClean="0">
                <a:latin typeface="Arial" charset="0"/>
                <a:ea typeface="ヒラギノ角ゴ ProN W3" charset="0"/>
                <a:cs typeface="ヒラギノ角ゴ ProN W3" charset="0"/>
              </a:rPr>
              <a:t>minori</a:t>
            </a:r>
            <a:r>
              <a:rPr lang="en-US" b="1" dirty="0" smtClean="0">
                <a:latin typeface="Arial" charset="0"/>
                <a:ea typeface="ヒラギノ角ゴ ProN W3" charset="0"/>
                <a:cs typeface="ヒラギノ角ゴ ProN W3" charset="0"/>
              </a:rPr>
              <a:t> </a:t>
            </a:r>
            <a:r>
              <a:rPr lang="en-US" b="1" dirty="0" err="1" smtClean="0">
                <a:latin typeface="Arial" charset="0"/>
                <a:ea typeface="ヒラギノ角ゴ ProN W3" charset="0"/>
                <a:cs typeface="ヒラギノ角ゴ ProN W3" charset="0"/>
              </a:rPr>
              <a:t>quelli</a:t>
            </a:r>
            <a:r>
              <a:rPr lang="en-US" b="1" dirty="0" smtClean="0">
                <a:latin typeface="Arial" charset="0"/>
                <a:ea typeface="ヒラギノ角ゴ ProN W3" charset="0"/>
                <a:cs typeface="ヒラギノ角ゴ ProN W3" charset="0"/>
              </a:rPr>
              <a:t> </a:t>
            </a:r>
            <a:r>
              <a:rPr lang="en-US" b="1" dirty="0" err="1" smtClean="0">
                <a:latin typeface="Arial" charset="0"/>
                <a:ea typeface="ヒラギノ角ゴ ProN W3" charset="0"/>
                <a:cs typeface="ヒラギノ角ゴ ProN W3" charset="0"/>
              </a:rPr>
              <a:t>sul</a:t>
            </a:r>
            <a:r>
              <a:rPr lang="en-US" b="1" dirty="0" smtClean="0">
                <a:latin typeface="Arial" charset="0"/>
                <a:ea typeface="ヒラギノ角ゴ ProN W3" charset="0"/>
                <a:cs typeface="ヒラギノ角ゴ ProN W3" charset="0"/>
              </a:rPr>
              <a:t> </a:t>
            </a:r>
            <a:r>
              <a:rPr lang="en-US" b="1" dirty="0" err="1" smtClean="0">
                <a:latin typeface="Arial" charset="0"/>
                <a:ea typeface="ヒラギノ角ゴ ProN W3" charset="0"/>
                <a:cs typeface="ヒラギノ角ゴ ProN W3" charset="0"/>
              </a:rPr>
              <a:t>lavoro</a:t>
            </a:r>
            <a:r>
              <a:rPr lang="en-US" b="1" dirty="0" smtClean="0">
                <a:latin typeface="Arial" charset="0"/>
                <a:ea typeface="ヒラギノ角ゴ ProN W3" charset="0"/>
                <a:cs typeface="ヒラギノ角ゴ ProN W3" charset="0"/>
              </a:rPr>
              <a:t> del </a:t>
            </a:r>
            <a:r>
              <a:rPr lang="en-US" b="1" dirty="0" err="1" smtClean="0">
                <a:latin typeface="Arial" charset="0"/>
                <a:ea typeface="ヒラギノ角ゴ ProN W3" charset="0"/>
                <a:cs typeface="ヒラギノ角ゴ ProN W3" charset="0"/>
              </a:rPr>
              <a:t>magistrato</a:t>
            </a:r>
            <a:endParaRPr lang="en-US" b="1" dirty="0" smtClean="0">
              <a:latin typeface="Arial" charset="0"/>
              <a:ea typeface="ヒラギノ角ゴ ProN W3" charset="0"/>
              <a:cs typeface="ヒラギノ角ゴ ProN W3" charset="0"/>
            </a:endParaRPr>
          </a:p>
          <a:p>
            <a:pPr eaLnBrk="1" hangingPunct="1">
              <a:buFont typeface="Arial"/>
              <a:buChar char="•"/>
            </a:pPr>
            <a:r>
              <a:rPr lang="en-US" b="1" dirty="0" err="1" smtClean="0">
                <a:latin typeface="Arial" charset="0"/>
                <a:ea typeface="ヒラギノ角ゴ ProN W3" charset="0"/>
                <a:cs typeface="ヒラギノ角ゴ ProN W3" charset="0"/>
              </a:rPr>
              <a:t>Prevalenza</a:t>
            </a:r>
            <a:r>
              <a:rPr lang="en-US" b="1" dirty="0" smtClean="0">
                <a:latin typeface="Arial" charset="0"/>
                <a:ea typeface="ヒラギノ角ゴ ProN W3" charset="0"/>
                <a:cs typeface="ヒラギノ角ゴ ProN W3" charset="0"/>
              </a:rPr>
              <a:t> di </a:t>
            </a:r>
            <a:r>
              <a:rPr lang="en-US" b="1" dirty="0" err="1" smtClean="0">
                <a:latin typeface="Arial" charset="0"/>
                <a:ea typeface="ヒラギノ角ゴ ProN W3" charset="0"/>
                <a:cs typeface="ヒラギノ角ゴ ProN W3" charset="0"/>
              </a:rPr>
              <a:t>interventi</a:t>
            </a:r>
            <a:r>
              <a:rPr lang="en-US" b="1" dirty="0" smtClean="0">
                <a:latin typeface="Arial" charset="0"/>
                <a:ea typeface="ヒラギノ角ゴ ProN W3" charset="0"/>
                <a:cs typeface="ヒラギノ角ゴ ProN W3" charset="0"/>
              </a:rPr>
              <a:t> sui </a:t>
            </a:r>
            <a:r>
              <a:rPr lang="en-US" b="1" dirty="0" err="1" smtClean="0">
                <a:latin typeface="Arial" charset="0"/>
                <a:ea typeface="ヒラギノ角ゴ ProN W3" charset="0"/>
                <a:cs typeface="ヒラギノ角ゴ ProN W3" charset="0"/>
              </a:rPr>
              <a:t>singoli</a:t>
            </a:r>
            <a:r>
              <a:rPr lang="en-US" b="1" dirty="0" smtClean="0">
                <a:latin typeface="Arial" charset="0"/>
                <a:ea typeface="ヒラギノ角ゴ ProN W3" charset="0"/>
                <a:cs typeface="ヒラギノ角ゴ ProN W3" charset="0"/>
              </a:rPr>
              <a:t> </a:t>
            </a:r>
            <a:r>
              <a:rPr lang="en-US" b="1" dirty="0" err="1" smtClean="0">
                <a:latin typeface="Arial" charset="0"/>
                <a:ea typeface="ヒラギノ角ゴ ProN W3" charset="0"/>
                <a:cs typeface="ヒラギノ角ゴ ProN W3" charset="0"/>
              </a:rPr>
              <a:t>uffici</a:t>
            </a:r>
            <a:r>
              <a:rPr lang="en-US" b="1" dirty="0" smtClean="0">
                <a:latin typeface="Arial" charset="0"/>
                <a:ea typeface="ヒラギノ角ゴ ProN W3" charset="0"/>
                <a:cs typeface="ヒラギノ角ゴ ProN W3" charset="0"/>
              </a:rPr>
              <a:t> </a:t>
            </a:r>
            <a:r>
              <a:rPr lang="en-US" b="1" dirty="0" err="1" smtClean="0">
                <a:latin typeface="Arial" charset="0"/>
                <a:ea typeface="ヒラギノ角ゴ ProN W3" charset="0"/>
                <a:cs typeface="ヒラギノ角ゴ ProN W3" charset="0"/>
              </a:rPr>
              <a:t>rispetto</a:t>
            </a:r>
            <a:r>
              <a:rPr lang="en-US" b="1" dirty="0" smtClean="0">
                <a:latin typeface="Arial" charset="0"/>
                <a:ea typeface="ヒラギノ角ゴ ProN W3" charset="0"/>
                <a:cs typeface="ヒラギノ角ゴ ProN W3" charset="0"/>
              </a:rPr>
              <a:t> </a:t>
            </a:r>
            <a:r>
              <a:rPr lang="en-US" b="1" dirty="0" err="1" smtClean="0">
                <a:latin typeface="Arial" charset="0"/>
                <a:ea typeface="ヒラギノ角ゴ ProN W3" charset="0"/>
                <a:cs typeface="ヒラギノ角ゴ ProN W3" charset="0"/>
              </a:rPr>
              <a:t>alle</a:t>
            </a:r>
            <a:r>
              <a:rPr lang="en-US" b="1" dirty="0" smtClean="0">
                <a:latin typeface="Arial" charset="0"/>
                <a:ea typeface="ヒラギノ角ゴ ProN W3" charset="0"/>
                <a:cs typeface="ヒラギノ角ゴ ProN W3" charset="0"/>
              </a:rPr>
              <a:t> </a:t>
            </a:r>
            <a:r>
              <a:rPr lang="en-US" b="1" dirty="0" err="1" smtClean="0">
                <a:latin typeface="Arial" charset="0"/>
                <a:ea typeface="ヒラギノ角ゴ ProN W3" charset="0"/>
                <a:cs typeface="ヒラギノ角ゴ ProN W3" charset="0"/>
              </a:rPr>
              <a:t>filiere</a:t>
            </a:r>
            <a:r>
              <a:rPr lang="en-US" b="1" dirty="0" smtClean="0">
                <a:latin typeface="Arial" charset="0"/>
                <a:ea typeface="ヒラギノ角ゴ ProN W3" charset="0"/>
                <a:cs typeface="ヒラギノ角ゴ ProN W3" charset="0"/>
              </a:rPr>
              <a:t> inter-</a:t>
            </a:r>
            <a:r>
              <a:rPr lang="en-US" b="1" dirty="0" err="1" smtClean="0">
                <a:latin typeface="Arial" charset="0"/>
                <a:ea typeface="ヒラギノ角ゴ ProN W3" charset="0"/>
                <a:cs typeface="ヒラギノ角ゴ ProN W3" charset="0"/>
              </a:rPr>
              <a:t>organizzative</a:t>
            </a:r>
            <a:r>
              <a:rPr lang="en-US" b="1" dirty="0" smtClean="0">
                <a:latin typeface="Arial" charset="0"/>
                <a:ea typeface="ヒラギノ角ゴ ProN W3" charset="0"/>
                <a:cs typeface="ヒラギノ角ゴ ProN W3" charset="0"/>
              </a:rPr>
              <a:t> (</a:t>
            </a:r>
            <a:r>
              <a:rPr lang="en-US" b="1" dirty="0" err="1" smtClean="0">
                <a:latin typeface="Arial" charset="0"/>
                <a:ea typeface="ヒラギノ角ゴ ProN W3" charset="0"/>
                <a:cs typeface="ヒラギノ角ゴ ProN W3" charset="0"/>
              </a:rPr>
              <a:t>alcune</a:t>
            </a:r>
            <a:r>
              <a:rPr lang="en-US" b="1" dirty="0" smtClean="0">
                <a:latin typeface="Arial" charset="0"/>
                <a:ea typeface="ヒラギノ角ゴ ProN W3" charset="0"/>
                <a:cs typeface="ヒラギノ角ゴ ProN W3" charset="0"/>
              </a:rPr>
              <a:t> </a:t>
            </a:r>
            <a:r>
              <a:rPr lang="en-US" b="1" dirty="0" err="1" smtClean="0">
                <a:latin typeface="Arial" charset="0"/>
                <a:ea typeface="ヒラギノ角ゴ ProN W3" charset="0"/>
                <a:cs typeface="ヒラギノ角ゴ ProN W3" charset="0"/>
              </a:rPr>
              <a:t>sono</a:t>
            </a:r>
            <a:r>
              <a:rPr lang="en-US" b="1" dirty="0" smtClean="0">
                <a:latin typeface="Arial" charset="0"/>
                <a:ea typeface="ヒラギノ角ゴ ProN W3" charset="0"/>
                <a:cs typeface="ヒラギノ角ゴ ProN W3" charset="0"/>
              </a:rPr>
              <a:t> </a:t>
            </a:r>
            <a:r>
              <a:rPr lang="en-US" b="1" dirty="0" err="1" smtClean="0">
                <a:latin typeface="Arial" charset="0"/>
                <a:ea typeface="ヒラギノ角ゴ ProN W3" charset="0"/>
                <a:cs typeface="ヒラギノ角ゴ ProN W3" charset="0"/>
              </a:rPr>
              <a:t>fallite</a:t>
            </a:r>
            <a:r>
              <a:rPr lang="en-US" b="1" dirty="0" smtClean="0">
                <a:latin typeface="Arial" charset="0"/>
                <a:ea typeface="ヒラギノ角ゴ ProN W3" charset="0"/>
                <a:cs typeface="ヒラギノ角ゴ ProN W3" charset="0"/>
              </a:rPr>
              <a:t> </a:t>
            </a:r>
            <a:r>
              <a:rPr lang="en-US" b="1" dirty="0" err="1" smtClean="0">
                <a:latin typeface="Arial" charset="0"/>
                <a:ea typeface="ヒラギノ角ゴ ProN W3" charset="0"/>
                <a:cs typeface="ヒラギノ角ゴ ProN W3" charset="0"/>
              </a:rPr>
              <a:t>causa</a:t>
            </a:r>
            <a:r>
              <a:rPr lang="en-US" b="1" dirty="0" smtClean="0">
                <a:latin typeface="Arial" charset="0"/>
                <a:ea typeface="ヒラギノ角ゴ ProN W3" charset="0"/>
                <a:cs typeface="ヒラギノ角ゴ ProN W3" charset="0"/>
              </a:rPr>
              <a:t> </a:t>
            </a:r>
            <a:r>
              <a:rPr lang="en-US" b="1" dirty="0" err="1" smtClean="0">
                <a:latin typeface="Arial" charset="0"/>
                <a:ea typeface="ヒラギノ角ゴ ProN W3" charset="0"/>
                <a:cs typeface="ヒラギノ角ゴ ProN W3" charset="0"/>
              </a:rPr>
              <a:t>conflitti</a:t>
            </a:r>
            <a:r>
              <a:rPr lang="en-US" b="1" dirty="0" smtClean="0">
                <a:latin typeface="Arial" charset="0"/>
                <a:ea typeface="ヒラギノ角ゴ ProN W3" charset="0"/>
                <a:cs typeface="ヒラギノ角ゴ ProN W3" charset="0"/>
              </a:rPr>
              <a:t>)</a:t>
            </a:r>
          </a:p>
          <a:p>
            <a:pPr eaLnBrk="1" hangingPunct="1">
              <a:buFont typeface="Arial"/>
              <a:buChar char="•"/>
            </a:pPr>
            <a:r>
              <a:rPr lang="en-US" b="1" dirty="0" err="1" smtClean="0">
                <a:latin typeface="Arial" charset="0"/>
                <a:ea typeface="ヒラギノ角ゴ ProN W3" charset="0"/>
                <a:cs typeface="ヒラギノ角ゴ ProN W3" charset="0"/>
              </a:rPr>
              <a:t>Alcuni</a:t>
            </a:r>
            <a:r>
              <a:rPr lang="en-US" b="1" dirty="0" smtClean="0">
                <a:latin typeface="Arial" charset="0"/>
                <a:ea typeface="ヒラギノ角ゴ ProN W3" charset="0"/>
                <a:cs typeface="ヒラギノ角ゴ ProN W3" charset="0"/>
              </a:rPr>
              <a:t> </a:t>
            </a:r>
            <a:r>
              <a:rPr lang="en-US" b="1" dirty="0" err="1" smtClean="0">
                <a:latin typeface="Arial" charset="0"/>
                <a:ea typeface="ヒラギノ角ゴ ProN W3" charset="0"/>
                <a:cs typeface="ヒラギノ角ゴ ProN W3" charset="0"/>
              </a:rPr>
              <a:t>interventi</a:t>
            </a:r>
            <a:r>
              <a:rPr lang="en-US" b="1" dirty="0" smtClean="0">
                <a:latin typeface="Arial" charset="0"/>
                <a:ea typeface="ヒラギノ角ゴ ProN W3" charset="0"/>
                <a:cs typeface="ヒラギノ角ゴ ProN W3" charset="0"/>
              </a:rPr>
              <a:t> di </a:t>
            </a:r>
            <a:r>
              <a:rPr lang="en-US" b="1" dirty="0" err="1" smtClean="0">
                <a:latin typeface="Arial" charset="0"/>
                <a:ea typeface="ヒラギノ角ゴ ProN W3" charset="0"/>
                <a:cs typeface="ヒラギノ角ゴ ProN W3" charset="0"/>
              </a:rPr>
              <a:t>realizzazione</a:t>
            </a:r>
            <a:r>
              <a:rPr lang="en-US" b="1" dirty="0" smtClean="0">
                <a:latin typeface="Arial" charset="0"/>
                <a:ea typeface="ヒラギノ角ゴ ProN W3" charset="0"/>
                <a:cs typeface="ヒラギノ角ゴ ProN W3" charset="0"/>
              </a:rPr>
              <a:t> di </a:t>
            </a:r>
            <a:r>
              <a:rPr lang="en-US" b="1" dirty="0" err="1" smtClean="0">
                <a:latin typeface="Arial" charset="0"/>
                <a:ea typeface="ヒラギノ角ゴ ProN W3" charset="0"/>
                <a:cs typeface="ヒラギノ角ゴ ProN W3" charset="0"/>
              </a:rPr>
              <a:t>applicativi</a:t>
            </a:r>
            <a:r>
              <a:rPr lang="en-US" b="1" dirty="0" smtClean="0">
                <a:latin typeface="Arial" charset="0"/>
                <a:ea typeface="ヒラギノ角ゴ ProN W3" charset="0"/>
                <a:cs typeface="ヒラギノ角ゴ ProN W3" charset="0"/>
              </a:rPr>
              <a:t> non </a:t>
            </a:r>
            <a:r>
              <a:rPr lang="en-US" b="1" dirty="0" err="1" smtClean="0">
                <a:latin typeface="Arial" charset="0"/>
                <a:ea typeface="ヒラギノ角ゴ ProN W3" charset="0"/>
                <a:cs typeface="ヒラギノ角ゴ ProN W3" charset="0"/>
              </a:rPr>
              <a:t>sono</a:t>
            </a:r>
            <a:r>
              <a:rPr lang="en-US" b="1" dirty="0" smtClean="0">
                <a:latin typeface="Arial" charset="0"/>
                <a:ea typeface="ヒラギノ角ゴ ProN W3" charset="0"/>
                <a:cs typeface="ヒラギノ角ゴ ProN W3" charset="0"/>
              </a:rPr>
              <a:t> </a:t>
            </a:r>
            <a:r>
              <a:rPr lang="en-US" b="1" dirty="0" err="1" smtClean="0">
                <a:latin typeface="Arial" charset="0"/>
                <a:ea typeface="ヒラギノ角ゴ ProN W3" charset="0"/>
                <a:cs typeface="ヒラギノ角ゴ ProN W3" charset="0"/>
              </a:rPr>
              <a:t>sostenibili</a:t>
            </a:r>
            <a:r>
              <a:rPr lang="en-US" b="1" dirty="0" smtClean="0">
                <a:latin typeface="Arial" charset="0"/>
                <a:ea typeface="ヒラギノ角ゴ ProN W3" charset="0"/>
                <a:cs typeface="ヒラギノ角ゴ ProN W3" charset="0"/>
              </a:rPr>
              <a:t> </a:t>
            </a:r>
            <a:r>
              <a:rPr lang="en-US" b="1" dirty="0" err="1" smtClean="0">
                <a:latin typeface="Arial" charset="0"/>
                <a:ea typeface="ヒラギノ角ゴ ProN W3" charset="0"/>
                <a:cs typeface="ヒラギノ角ゴ ProN W3" charset="0"/>
              </a:rPr>
              <a:t>nel</a:t>
            </a:r>
            <a:r>
              <a:rPr lang="en-US" b="1" dirty="0" smtClean="0">
                <a:latin typeface="Arial" charset="0"/>
                <a:ea typeface="ヒラギノ角ゴ ProN W3" charset="0"/>
                <a:cs typeface="ヒラギノ角ゴ ProN W3" charset="0"/>
              </a:rPr>
              <a:t> tempo e non </a:t>
            </a:r>
            <a:r>
              <a:rPr lang="en-US" b="1" dirty="0" err="1" smtClean="0">
                <a:latin typeface="Arial" charset="0"/>
                <a:ea typeface="ヒラギノ角ゴ ProN W3" charset="0"/>
                <a:cs typeface="ヒラギノ角ゴ ProN W3" charset="0"/>
              </a:rPr>
              <a:t>sono</a:t>
            </a:r>
            <a:r>
              <a:rPr lang="en-US" b="1" dirty="0" smtClean="0">
                <a:latin typeface="Arial" charset="0"/>
                <a:ea typeface="ヒラギノ角ゴ ProN W3" charset="0"/>
                <a:cs typeface="ヒラギノ角ゴ ProN W3" charset="0"/>
              </a:rPr>
              <a:t> </a:t>
            </a:r>
            <a:r>
              <a:rPr lang="en-US" b="1" dirty="0" err="1" smtClean="0">
                <a:latin typeface="Arial" charset="0"/>
                <a:ea typeface="ヒラギノ角ゴ ProN W3" charset="0"/>
                <a:cs typeface="ヒラギノ角ゴ ProN W3" charset="0"/>
              </a:rPr>
              <a:t>stati</a:t>
            </a:r>
            <a:r>
              <a:rPr lang="en-US" b="1" dirty="0" smtClean="0">
                <a:latin typeface="Arial" charset="0"/>
                <a:ea typeface="ヒラギノ角ゴ ProN W3" charset="0"/>
                <a:cs typeface="ヒラギノ角ゴ ProN W3" charset="0"/>
              </a:rPr>
              <a:t> </a:t>
            </a:r>
            <a:r>
              <a:rPr lang="en-US" b="1" dirty="0" err="1" smtClean="0">
                <a:latin typeface="Arial" charset="0"/>
                <a:ea typeface="ヒラギノ角ゴ ProN W3" charset="0"/>
                <a:cs typeface="ヒラギノ角ゴ ProN W3" charset="0"/>
              </a:rPr>
              <a:t>riconosciuti</a:t>
            </a:r>
            <a:r>
              <a:rPr lang="en-US" b="1" dirty="0" smtClean="0">
                <a:latin typeface="Arial" charset="0"/>
                <a:ea typeface="ヒラギノ角ゴ ProN W3" charset="0"/>
                <a:cs typeface="ヒラギノ角ゴ ProN W3" charset="0"/>
              </a:rPr>
              <a:t> dal </a:t>
            </a:r>
            <a:r>
              <a:rPr lang="en-US" b="1" dirty="0" err="1" smtClean="0">
                <a:latin typeface="Arial" charset="0"/>
                <a:ea typeface="ヒラギノ角ゴ ProN W3" charset="0"/>
                <a:cs typeface="ヒラギノ角ゴ ProN W3" charset="0"/>
              </a:rPr>
              <a:t>Ministero</a:t>
            </a:r>
            <a:endParaRPr lang="en-US" b="1" dirty="0" smtClean="0">
              <a:latin typeface="Arial" charset="0"/>
              <a:ea typeface="ヒラギノ角ゴ ProN W3" charset="0"/>
              <a:cs typeface="ヒラギノ角ゴ ProN W3" charset="0"/>
            </a:endParaRPr>
          </a:p>
          <a:p>
            <a:pPr eaLnBrk="1" hangingPunct="1">
              <a:buFont typeface="Arial"/>
              <a:buChar char="•"/>
            </a:pPr>
            <a:r>
              <a:rPr lang="en-US" b="1" dirty="0" smtClean="0">
                <a:latin typeface="Arial" charset="0"/>
                <a:ea typeface="ヒラギノ角ゴ ProN W3" charset="0"/>
                <a:cs typeface="ヒラギノ角ゴ ProN W3" charset="0"/>
              </a:rPr>
              <a:t>In </a:t>
            </a:r>
            <a:r>
              <a:rPr lang="en-US" b="1" dirty="0" err="1" smtClean="0">
                <a:latin typeface="Arial" charset="0"/>
                <a:ea typeface="ヒラギノ角ゴ ProN W3" charset="0"/>
                <a:cs typeface="ヒラギノ角ゴ ProN W3" charset="0"/>
              </a:rPr>
              <a:t>molte</a:t>
            </a:r>
            <a:r>
              <a:rPr lang="en-US" b="1" dirty="0" smtClean="0">
                <a:latin typeface="Arial" charset="0"/>
                <a:ea typeface="ヒラギノ角ゴ ProN W3" charset="0"/>
                <a:cs typeface="ヒラギノ角ゴ ProN W3" charset="0"/>
              </a:rPr>
              <a:t> </a:t>
            </a:r>
            <a:r>
              <a:rPr lang="en-US" b="1" dirty="0" err="1" smtClean="0">
                <a:latin typeface="Arial" charset="0"/>
                <a:ea typeface="ヒラギノ角ゴ ProN W3" charset="0"/>
                <a:cs typeface="ヒラギノ角ゴ ProN W3" charset="0"/>
              </a:rPr>
              <a:t>esperienze</a:t>
            </a:r>
            <a:r>
              <a:rPr lang="en-US" b="1" dirty="0" smtClean="0">
                <a:latin typeface="Arial" charset="0"/>
                <a:ea typeface="ヒラギノ角ゴ ProN W3" charset="0"/>
                <a:cs typeface="ヒラギノ角ゴ ProN W3" charset="0"/>
              </a:rPr>
              <a:t>, </a:t>
            </a:r>
            <a:r>
              <a:rPr lang="en-US" b="1" dirty="0" err="1" smtClean="0">
                <a:latin typeface="Arial" charset="0"/>
                <a:ea typeface="ヒラギノ角ゴ ProN W3" charset="0"/>
                <a:cs typeface="ヒラギノ角ゴ ProN W3" charset="0"/>
              </a:rPr>
              <a:t>l’utilizzo</a:t>
            </a:r>
            <a:r>
              <a:rPr lang="en-US" b="1" dirty="0" smtClean="0">
                <a:latin typeface="Arial" charset="0"/>
                <a:ea typeface="ヒラギノ角ゴ ProN W3" charset="0"/>
                <a:cs typeface="ヒラギノ角ゴ ProN W3" charset="0"/>
              </a:rPr>
              <a:t> di </a:t>
            </a:r>
            <a:r>
              <a:rPr lang="en-US" b="1" dirty="0" err="1" smtClean="0">
                <a:latin typeface="Arial" charset="0"/>
                <a:ea typeface="ヒラギノ角ゴ ProN W3" charset="0"/>
                <a:cs typeface="ヒラギノ角ゴ ProN W3" charset="0"/>
              </a:rPr>
              <a:t>strumenti</a:t>
            </a:r>
            <a:r>
              <a:rPr lang="en-US" b="1" dirty="0" smtClean="0">
                <a:latin typeface="Arial" charset="0"/>
                <a:ea typeface="ヒラギノ角ゴ ProN W3" charset="0"/>
                <a:cs typeface="ヒラギノ角ゴ ProN W3" charset="0"/>
              </a:rPr>
              <a:t> </a:t>
            </a:r>
            <a:r>
              <a:rPr lang="en-US" b="1" dirty="0" err="1" smtClean="0">
                <a:latin typeface="Arial" charset="0"/>
                <a:ea typeface="ヒラギノ角ゴ ProN W3" charset="0"/>
                <a:cs typeface="ヒラギノ角ゴ ProN W3" charset="0"/>
              </a:rPr>
              <a:t>quali</a:t>
            </a:r>
            <a:r>
              <a:rPr lang="en-US" b="1" dirty="0" smtClean="0">
                <a:latin typeface="Arial" charset="0"/>
                <a:ea typeface="ヒラギノ角ゴ ProN W3" charset="0"/>
                <a:cs typeface="ヒラギノ角ゴ ProN W3" charset="0"/>
              </a:rPr>
              <a:t> BRS, </a:t>
            </a:r>
            <a:r>
              <a:rPr lang="en-US" b="1" dirty="0" err="1" smtClean="0">
                <a:latin typeface="Arial" charset="0"/>
                <a:ea typeface="ヒラギノ角ゴ ProN W3" charset="0"/>
                <a:cs typeface="ヒラギノ角ゴ ProN W3" charset="0"/>
              </a:rPr>
              <a:t>autovalutazione</a:t>
            </a:r>
            <a:r>
              <a:rPr lang="en-US" b="1" dirty="0" smtClean="0">
                <a:latin typeface="Arial" charset="0"/>
                <a:ea typeface="ヒラギノ角ゴ ProN W3" charset="0"/>
                <a:cs typeface="ヒラギノ角ゴ ProN W3" charset="0"/>
              </a:rPr>
              <a:t>, </a:t>
            </a:r>
            <a:r>
              <a:rPr lang="en-US" b="1" dirty="0" err="1" smtClean="0">
                <a:latin typeface="Arial" charset="0"/>
                <a:ea typeface="ヒラギノ角ゴ ProN W3" charset="0"/>
                <a:cs typeface="ヒラギノ角ゴ ProN W3" charset="0"/>
              </a:rPr>
              <a:t>carta</a:t>
            </a:r>
            <a:r>
              <a:rPr lang="en-US" b="1" dirty="0" smtClean="0">
                <a:latin typeface="Arial" charset="0"/>
                <a:ea typeface="ヒラギノ角ゴ ProN W3" charset="0"/>
                <a:cs typeface="ヒラギノ角ゴ ProN W3" charset="0"/>
              </a:rPr>
              <a:t> </a:t>
            </a:r>
            <a:r>
              <a:rPr lang="en-US" b="1" dirty="0" err="1" smtClean="0">
                <a:latin typeface="Arial" charset="0"/>
                <a:ea typeface="ヒラギノ角ゴ ProN W3" charset="0"/>
                <a:cs typeface="ヒラギノ角ゴ ProN W3" charset="0"/>
              </a:rPr>
              <a:t>dei</a:t>
            </a:r>
            <a:r>
              <a:rPr lang="en-US" b="1" dirty="0" smtClean="0">
                <a:latin typeface="Arial" charset="0"/>
                <a:ea typeface="ヒラギノ角ゴ ProN W3" charset="0"/>
                <a:cs typeface="ヒラギノ角ゴ ProN W3" charset="0"/>
              </a:rPr>
              <a:t> </a:t>
            </a:r>
            <a:r>
              <a:rPr lang="en-US" b="1" dirty="0" err="1" smtClean="0">
                <a:latin typeface="Arial" charset="0"/>
                <a:ea typeface="ヒラギノ角ゴ ProN W3" charset="0"/>
                <a:cs typeface="ヒラギノ角ゴ ProN W3" charset="0"/>
              </a:rPr>
              <a:t>servizi</a:t>
            </a:r>
            <a:r>
              <a:rPr lang="en-US" b="1" dirty="0" smtClean="0">
                <a:latin typeface="Arial" charset="0"/>
                <a:ea typeface="ヒラギノ角ゴ ProN W3" charset="0"/>
                <a:cs typeface="ヒラギノ角ゴ ProN W3" charset="0"/>
              </a:rPr>
              <a:t>, non </a:t>
            </a:r>
            <a:r>
              <a:rPr lang="en-US" b="1" dirty="0" err="1" smtClean="0">
                <a:latin typeface="Arial" charset="0"/>
                <a:ea typeface="ヒラギノ角ゴ ProN W3" charset="0"/>
                <a:cs typeface="ヒラギノ角ゴ ProN W3" charset="0"/>
              </a:rPr>
              <a:t>è</a:t>
            </a:r>
            <a:r>
              <a:rPr lang="en-US" b="1" dirty="0" smtClean="0">
                <a:latin typeface="Arial" charset="0"/>
                <a:ea typeface="ヒラギノ角ゴ ProN W3" charset="0"/>
                <a:cs typeface="ヒラギノ角ゴ ProN W3" charset="0"/>
              </a:rPr>
              <a:t> </a:t>
            </a:r>
            <a:r>
              <a:rPr lang="en-US" b="1" dirty="0" err="1" smtClean="0">
                <a:latin typeface="Arial" charset="0"/>
                <a:ea typeface="ヒラギノ角ゴ ProN W3" charset="0"/>
                <a:cs typeface="ヒラギノ角ゴ ProN W3" charset="0"/>
              </a:rPr>
              <a:t>stato</a:t>
            </a:r>
            <a:r>
              <a:rPr lang="en-US" b="1" dirty="0" smtClean="0">
                <a:latin typeface="Arial" charset="0"/>
                <a:ea typeface="ヒラギノ角ゴ ProN W3" charset="0"/>
                <a:cs typeface="ヒラギノ角ゴ ProN W3" charset="0"/>
              </a:rPr>
              <a:t> </a:t>
            </a:r>
            <a:r>
              <a:rPr lang="en-US" b="1" dirty="0" err="1" smtClean="0">
                <a:latin typeface="Arial" charset="0"/>
                <a:ea typeface="ヒラギノ角ゴ ProN W3" charset="0"/>
                <a:cs typeface="ヒラギノ角ゴ ProN W3" charset="0"/>
              </a:rPr>
              <a:t>compreso</a:t>
            </a:r>
            <a:r>
              <a:rPr lang="en-US" b="1" dirty="0" smtClean="0">
                <a:latin typeface="Arial" charset="0"/>
                <a:ea typeface="ヒラギノ角ゴ ProN W3" charset="0"/>
                <a:cs typeface="ヒラギノ角ゴ ProN W3" charset="0"/>
              </a:rPr>
              <a:t> e non </a:t>
            </a:r>
            <a:r>
              <a:rPr lang="en-US" b="1" dirty="0" err="1" smtClean="0">
                <a:latin typeface="Arial" charset="0"/>
                <a:ea typeface="ヒラギノ角ゴ ProN W3" charset="0"/>
                <a:cs typeface="ヒラギノ角ゴ ProN W3" charset="0"/>
              </a:rPr>
              <a:t>è</a:t>
            </a:r>
            <a:r>
              <a:rPr lang="en-US" b="1" dirty="0" smtClean="0">
                <a:latin typeface="Arial" charset="0"/>
                <a:ea typeface="ヒラギノ角ゴ ProN W3" charset="0"/>
                <a:cs typeface="ヒラギノ角ゴ ProN W3" charset="0"/>
              </a:rPr>
              <a:t> </a:t>
            </a:r>
            <a:r>
              <a:rPr lang="en-US" b="1" dirty="0" err="1" smtClean="0">
                <a:latin typeface="Arial" charset="0"/>
                <a:ea typeface="ヒラギノ角ゴ ProN W3" charset="0"/>
                <a:cs typeface="ヒラギノ角ゴ ProN W3" charset="0"/>
              </a:rPr>
              <a:t>stato</a:t>
            </a:r>
            <a:r>
              <a:rPr lang="en-US" b="1" dirty="0" smtClean="0">
                <a:latin typeface="Arial" charset="0"/>
                <a:ea typeface="ヒラギノ角ゴ ProN W3" charset="0"/>
                <a:cs typeface="ヒラギノ角ゴ ProN W3" charset="0"/>
              </a:rPr>
              <a:t> </a:t>
            </a:r>
            <a:r>
              <a:rPr lang="en-US" b="1" dirty="0" err="1" smtClean="0">
                <a:latin typeface="Arial" charset="0"/>
                <a:ea typeface="ヒラギノ角ゴ ProN W3" charset="0"/>
                <a:cs typeface="ヒラギノ角ゴ ProN W3" charset="0"/>
              </a:rPr>
              <a:t>proseguito</a:t>
            </a:r>
            <a:endParaRPr lang="en-US" b="1" dirty="0" smtClean="0">
              <a:latin typeface="Arial" charset="0"/>
              <a:ea typeface="ヒラギノ角ゴ ProN W3" charset="0"/>
              <a:cs typeface="ヒラギノ角ゴ ProN W3" charset="0"/>
            </a:endParaRPr>
          </a:p>
          <a:p>
            <a:pPr eaLnBrk="1" hangingPunct="1">
              <a:buFont typeface="Arial"/>
              <a:buChar char="•"/>
            </a:pPr>
            <a:endParaRPr lang="en-US" b="1" dirty="0" smtClean="0">
              <a:latin typeface="Arial" charset="0"/>
              <a:ea typeface="ヒラギノ角ゴ ProN W3" charset="0"/>
              <a:cs typeface="ヒラギノ角ゴ ProN W3" charset="0"/>
            </a:endParaRPr>
          </a:p>
          <a:p>
            <a:pPr eaLnBrk="1" hangingPunct="1">
              <a:buFont typeface="Arial"/>
              <a:buChar char="•"/>
            </a:pPr>
            <a:endParaRPr lang="en-US" b="1" dirty="0">
              <a:latin typeface="Arial" charset="0"/>
              <a:ea typeface="ヒラギノ角ゴ ProN W3" charset="0"/>
              <a:cs typeface="ヒラギノ角ゴ ProN W3" charset="0"/>
            </a:endParaRPr>
          </a:p>
          <a:p>
            <a:pPr eaLnBrk="1" hangingPunct="1">
              <a:buFont typeface="Arial"/>
              <a:buChar char="•"/>
            </a:pPr>
            <a:endParaRPr lang="en-US" b="1" dirty="0">
              <a:latin typeface="Arial" charset="0"/>
              <a:ea typeface="ヒラギノ角ゴ ProN W6" charset="0"/>
              <a:cs typeface="ヒラギノ角ゴ ProN W6" charset="0"/>
            </a:endParaRPr>
          </a:p>
          <a:p>
            <a:pPr marL="338138" indent="-338138" eaLnBrk="1" hangingPunct="1"/>
            <a:endParaRPr lang="en-US" sz="1200" b="1" dirty="0">
              <a:solidFill>
                <a:schemeClr val="tx1"/>
              </a:solidFill>
              <a:latin typeface="Times" charset="0"/>
              <a:ea typeface="ヒラギノ明朝 ProN W3" charset="0"/>
              <a:cs typeface="ヒラギノ明朝 ProN W3" charset="0"/>
              <a:sym typeface="Time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047912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Segnaposto numero diapositiva 3"/>
          <p:cNvSpPr>
            <a:spLocks noGrp="1"/>
          </p:cNvSpPr>
          <p:nvPr>
            <p:ph type="sldNum" sz="quarter" idx="10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rgbClr val="000000"/>
                </a:solidFill>
                <a:latin typeface="Times New Roman" charset="0"/>
                <a:ea typeface="ヒラギノ明朝 ProN W3" charset="0"/>
                <a:cs typeface="ヒラギノ明朝 ProN W3" charset="0"/>
                <a:sym typeface="Times New Roman" charset="0"/>
              </a:defRPr>
            </a:lvl1pPr>
            <a:lvl2pPr marL="742950" indent="-285750" eaLnBrk="0" hangingPunct="0">
              <a:defRPr sz="2400">
                <a:solidFill>
                  <a:srgbClr val="000000"/>
                </a:solidFill>
                <a:latin typeface="Times New Roman" charset="0"/>
                <a:ea typeface="ヒラギノ明朝 ProN W3" charset="0"/>
                <a:cs typeface="ヒラギノ明朝 ProN W3" charset="0"/>
                <a:sym typeface="Times New Roman" charset="0"/>
              </a:defRPr>
            </a:lvl2pPr>
            <a:lvl3pPr marL="1143000" indent="-228600" eaLnBrk="0" hangingPunct="0">
              <a:defRPr sz="2400">
                <a:solidFill>
                  <a:srgbClr val="000000"/>
                </a:solidFill>
                <a:latin typeface="Times New Roman" charset="0"/>
                <a:ea typeface="ヒラギノ明朝 ProN W3" charset="0"/>
                <a:cs typeface="ヒラギノ明朝 ProN W3" charset="0"/>
                <a:sym typeface="Times New Roman" charset="0"/>
              </a:defRPr>
            </a:lvl3pPr>
            <a:lvl4pPr marL="1600200" indent="-228600" eaLnBrk="0" hangingPunct="0">
              <a:defRPr sz="2400">
                <a:solidFill>
                  <a:srgbClr val="000000"/>
                </a:solidFill>
                <a:latin typeface="Times New Roman" charset="0"/>
                <a:ea typeface="ヒラギノ明朝 ProN W3" charset="0"/>
                <a:cs typeface="ヒラギノ明朝 ProN W3" charset="0"/>
                <a:sym typeface="Times New Roman" charset="0"/>
              </a:defRPr>
            </a:lvl4pPr>
            <a:lvl5pPr marL="2057400" indent="-228600" eaLnBrk="0" hangingPunct="0">
              <a:defRPr sz="2400">
                <a:solidFill>
                  <a:srgbClr val="000000"/>
                </a:solidFill>
                <a:latin typeface="Times New Roman" charset="0"/>
                <a:ea typeface="ヒラギノ明朝 ProN W3" charset="0"/>
                <a:cs typeface="ヒラギノ明朝 ProN W3" charset="0"/>
                <a:sym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0"/>
                <a:cs typeface="ヒラギノ明朝 ProN W3" charset="0"/>
                <a:sym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0"/>
                <a:cs typeface="ヒラギノ明朝 ProN W3" charset="0"/>
                <a:sym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0"/>
                <a:cs typeface="ヒラギノ明朝 ProN W3" charset="0"/>
                <a:sym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0"/>
                <a:cs typeface="ヒラギノ明朝 ProN W3" charset="0"/>
                <a:sym typeface="Times New Roman" charset="0"/>
              </a:defRPr>
            </a:lvl9pPr>
          </a:lstStyle>
          <a:p>
            <a:pPr eaLnBrk="1" hangingPunct="1"/>
            <a:fld id="{4B8CF60E-69C4-9048-AEEB-0FC337313D5D}" type="slidenum">
              <a:rPr lang="en-US" sz="1600">
                <a:solidFill>
                  <a:srgbClr val="FF9900"/>
                </a:solidFill>
                <a:latin typeface="Arial" charset="0"/>
                <a:cs typeface="Arial" charset="0"/>
                <a:sym typeface="Arial" charset="0"/>
              </a:rPr>
              <a:pPr eaLnBrk="1" hangingPunct="1"/>
              <a:t>16</a:t>
            </a:fld>
            <a:endParaRPr lang="en-US" sz="1600">
              <a:solidFill>
                <a:srgbClr val="FF9900"/>
              </a:solidFill>
              <a:latin typeface="Arial" charset="0"/>
              <a:cs typeface="Arial" charset="0"/>
              <a:sym typeface="Arial" charset="0"/>
            </a:endParaRPr>
          </a:p>
        </p:txBody>
      </p:sp>
      <p:pic>
        <p:nvPicPr>
          <p:cNvPr id="17410" name="Picture 1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577013"/>
            <a:ext cx="9144000" cy="280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17411" name="Picture 2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5888"/>
            <a:ext cx="9144000" cy="858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17412" name="Rectangle 3"/>
          <p:cNvSpPr>
            <a:spLocks/>
          </p:cNvSpPr>
          <p:nvPr/>
        </p:nvSpPr>
        <p:spPr bwMode="auto">
          <a:xfrm>
            <a:off x="228600" y="6569075"/>
            <a:ext cx="45085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39200" bIns="0"/>
          <a:lstStyle/>
          <a:p>
            <a:pPr marL="38100" algn="r">
              <a:spcBef>
                <a:spcPts val="750"/>
              </a:spcBef>
              <a:tabLst>
                <a:tab pos="38100" algn="l"/>
                <a:tab pos="952500" algn="l"/>
                <a:tab pos="1866900" algn="l"/>
                <a:tab pos="2781300" algn="l"/>
                <a:tab pos="3695700" algn="l"/>
                <a:tab pos="4610100" algn="l"/>
                <a:tab pos="5524500" algn="l"/>
                <a:tab pos="6438900" algn="l"/>
                <a:tab pos="7353300" algn="l"/>
                <a:tab pos="8267700" algn="l"/>
                <a:tab pos="9182100" algn="l"/>
                <a:tab pos="10096500" algn="l"/>
                <a:tab pos="10363200" algn="l"/>
                <a:tab pos="10820400" algn="l"/>
              </a:tabLst>
            </a:pPr>
            <a:r>
              <a:rPr lang="en-US" sz="1200" b="1">
                <a:solidFill>
                  <a:srgbClr val="003F6E"/>
                </a:solidFill>
                <a:latin typeface="Arial" charset="0"/>
                <a:sym typeface="Arial" charset="0"/>
              </a:rPr>
              <a:t>		Giancarlo Vecchi</a:t>
            </a:r>
          </a:p>
        </p:txBody>
      </p:sp>
      <p:pic>
        <p:nvPicPr>
          <p:cNvPr id="17413" name="Picture 4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5113" y="188913"/>
            <a:ext cx="111125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17414" name="Rectangle 5"/>
          <p:cNvSpPr>
            <a:spLocks noGrp="1" noChangeArrowheads="1"/>
          </p:cNvSpPr>
          <p:nvPr>
            <p:ph type="title"/>
          </p:nvPr>
        </p:nvSpPr>
        <p:spPr>
          <a:xfrm>
            <a:off x="719138" y="115888"/>
            <a:ext cx="7016750" cy="649287"/>
          </a:xfrm>
        </p:spPr>
        <p:txBody>
          <a:bodyPr/>
          <a:lstStyle/>
          <a:p>
            <a:pPr eaLnBrk="1" hangingPunct="1"/>
            <a:r>
              <a:rPr lang="en-US" dirty="0" smtClean="0">
                <a:latin typeface="Arial" charset="0"/>
                <a:ea typeface="ヒラギノ角ゴ ProN W6" charset="0"/>
                <a:cs typeface="ヒラギノ角ゴ ProN W6" charset="0"/>
              </a:rPr>
              <a:t>IL FUTURO</a:t>
            </a:r>
            <a:endParaRPr lang="en-US" dirty="0">
              <a:latin typeface="Arial" charset="0"/>
              <a:ea typeface="ヒラギノ角ゴ ProN W6" charset="0"/>
              <a:cs typeface="ヒラギノ角ゴ ProN W6" charset="0"/>
            </a:endParaRPr>
          </a:p>
        </p:txBody>
      </p:sp>
      <p:sp>
        <p:nvSpPr>
          <p:cNvPr id="17415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251520" y="1052736"/>
            <a:ext cx="8712968" cy="5400600"/>
          </a:xfrm>
        </p:spPr>
        <p:txBody>
          <a:bodyPr/>
          <a:lstStyle/>
          <a:p>
            <a:pPr marL="0" indent="0" eaLnBrk="1" hangingPunct="1"/>
            <a:r>
              <a:rPr lang="en-US" b="1" dirty="0" smtClean="0">
                <a:latin typeface="Arial" charset="0"/>
                <a:ea typeface="ヒラギノ角ゴ ProN W3" charset="0"/>
                <a:cs typeface="ヒラギノ角ゴ ProN W3" charset="0"/>
              </a:rPr>
              <a:t>IN DISCUSSIONE:</a:t>
            </a:r>
          </a:p>
          <a:p>
            <a:pPr eaLnBrk="1" hangingPunct="1">
              <a:buFont typeface="Arial"/>
              <a:buChar char="•"/>
            </a:pPr>
            <a:r>
              <a:rPr lang="en-US" b="1" dirty="0" err="1" smtClean="0">
                <a:latin typeface="Arial" charset="0"/>
                <a:ea typeface="ヒラギノ角ゴ ProN W3" charset="0"/>
                <a:cs typeface="ヒラギノ角ゴ ProN W3" charset="0"/>
              </a:rPr>
              <a:t>Nuovo</a:t>
            </a:r>
            <a:r>
              <a:rPr lang="en-US" b="1" dirty="0" smtClean="0">
                <a:latin typeface="Arial" charset="0"/>
                <a:ea typeface="ヒラギノ角ゴ ProN W3" charset="0"/>
                <a:cs typeface="ヒラギノ角ゴ ProN W3" charset="0"/>
              </a:rPr>
              <a:t> </a:t>
            </a:r>
            <a:r>
              <a:rPr lang="en-US" b="1" dirty="0" err="1" smtClean="0">
                <a:latin typeface="Arial" charset="0"/>
                <a:ea typeface="ヒラギノ角ゴ ProN W3" charset="0"/>
                <a:cs typeface="ヒラギノ角ゴ ProN W3" charset="0"/>
              </a:rPr>
              <a:t>programma</a:t>
            </a:r>
            <a:r>
              <a:rPr lang="en-US" b="1" dirty="0" smtClean="0">
                <a:latin typeface="Arial" charset="0"/>
                <a:ea typeface="ヒラギノ角ゴ ProN W3" charset="0"/>
                <a:cs typeface="ヒラギノ角ゴ ProN W3" charset="0"/>
              </a:rPr>
              <a:t> </a:t>
            </a:r>
            <a:r>
              <a:rPr lang="en-US" b="1" dirty="0" err="1" smtClean="0">
                <a:latin typeface="Arial" charset="0"/>
                <a:ea typeface="ヒラギノ角ゴ ProN W3" charset="0"/>
                <a:cs typeface="ヒラギノ角ゴ ProN W3" charset="0"/>
              </a:rPr>
              <a:t>Fondi</a:t>
            </a:r>
            <a:r>
              <a:rPr lang="en-US" b="1" dirty="0" smtClean="0">
                <a:latin typeface="Arial" charset="0"/>
                <a:ea typeface="ヒラギノ角ゴ ProN W3" charset="0"/>
                <a:cs typeface="ヒラギノ角ゴ ProN W3" charset="0"/>
              </a:rPr>
              <a:t> </a:t>
            </a:r>
            <a:r>
              <a:rPr lang="en-US" b="1" dirty="0" err="1" smtClean="0">
                <a:latin typeface="Arial" charset="0"/>
                <a:ea typeface="ヒラギノ角ゴ ProN W3" charset="0"/>
                <a:cs typeface="ヒラギノ角ゴ ProN W3" charset="0"/>
              </a:rPr>
              <a:t>strutturali</a:t>
            </a:r>
            <a:r>
              <a:rPr lang="en-US" b="1" dirty="0" smtClean="0">
                <a:latin typeface="Arial" charset="0"/>
                <a:ea typeface="ヒラギノ角ゴ ProN W3" charset="0"/>
                <a:cs typeface="ヒラギノ角ゴ ProN W3" charset="0"/>
              </a:rPr>
              <a:t> 2014-20</a:t>
            </a:r>
          </a:p>
          <a:p>
            <a:pPr eaLnBrk="1" hangingPunct="1">
              <a:buFont typeface="Arial"/>
              <a:buChar char="•"/>
            </a:pPr>
            <a:r>
              <a:rPr lang="en-US" b="1" dirty="0" err="1" smtClean="0">
                <a:latin typeface="Arial" charset="0"/>
                <a:ea typeface="ヒラギノ角ゴ ProN W3" charset="0"/>
                <a:cs typeface="ヒラギノ角ゴ ProN W3" charset="0"/>
              </a:rPr>
              <a:t>Ministero</a:t>
            </a:r>
            <a:r>
              <a:rPr lang="en-US" b="1" dirty="0" smtClean="0">
                <a:latin typeface="Arial" charset="0"/>
                <a:ea typeface="ヒラギノ角ゴ ProN W3" charset="0"/>
                <a:cs typeface="ヒラギノ角ゴ ProN W3" charset="0"/>
              </a:rPr>
              <a:t> </a:t>
            </a:r>
            <a:r>
              <a:rPr lang="en-US" b="1" dirty="0" err="1" smtClean="0">
                <a:latin typeface="Arial" charset="0"/>
                <a:ea typeface="ヒラギノ角ゴ ProN W3" charset="0"/>
                <a:cs typeface="ヒラギノ角ゴ ProN W3" charset="0"/>
              </a:rPr>
              <a:t>giustizia</a:t>
            </a:r>
            <a:r>
              <a:rPr lang="en-US" b="1" dirty="0" smtClean="0">
                <a:latin typeface="Arial" charset="0"/>
                <a:ea typeface="ヒラギノ角ゴ ProN W3" charset="0"/>
                <a:cs typeface="ヒラギノ角ゴ ProN W3" charset="0"/>
              </a:rPr>
              <a:t> </a:t>
            </a:r>
            <a:r>
              <a:rPr lang="en-US" b="1" dirty="0" err="1" smtClean="0">
                <a:latin typeface="Arial" charset="0"/>
                <a:ea typeface="ヒラギノ角ゴ ProN W3" charset="0"/>
                <a:cs typeface="ヒラギノ角ゴ ProN W3" charset="0"/>
              </a:rPr>
              <a:t>sarà</a:t>
            </a:r>
            <a:r>
              <a:rPr lang="en-US" b="1" dirty="0" smtClean="0">
                <a:latin typeface="Arial" charset="0"/>
                <a:ea typeface="ヒラギノ角ゴ ProN W3" charset="0"/>
                <a:cs typeface="ヒラギノ角ゴ ProN W3" charset="0"/>
              </a:rPr>
              <a:t> </a:t>
            </a:r>
            <a:r>
              <a:rPr lang="en-US" b="1" dirty="0" err="1" smtClean="0">
                <a:latin typeface="Arial" charset="0"/>
                <a:ea typeface="ヒラギノ角ゴ ProN W3" charset="0"/>
                <a:cs typeface="ヒラギノ角ゴ ProN W3" charset="0"/>
              </a:rPr>
              <a:t>Organismo</a:t>
            </a:r>
            <a:r>
              <a:rPr lang="en-US" b="1" dirty="0" smtClean="0">
                <a:latin typeface="Arial" charset="0"/>
                <a:ea typeface="ヒラギノ角ゴ ProN W3" charset="0"/>
                <a:cs typeface="ヒラギノ角ゴ ProN W3" charset="0"/>
              </a:rPr>
              <a:t> </a:t>
            </a:r>
            <a:r>
              <a:rPr lang="en-US" b="1" dirty="0" err="1" smtClean="0">
                <a:latin typeface="Arial" charset="0"/>
                <a:ea typeface="ヒラギノ角ゴ ProN W3" charset="0"/>
                <a:cs typeface="ヒラギノ角ゴ ProN W3" charset="0"/>
              </a:rPr>
              <a:t>Intermedio</a:t>
            </a:r>
            <a:r>
              <a:rPr lang="en-US" b="1" dirty="0" smtClean="0">
                <a:latin typeface="Arial" charset="0"/>
                <a:ea typeface="ヒラギノ角ゴ ProN W3" charset="0"/>
                <a:cs typeface="ヒラギノ角ゴ ProN W3" charset="0"/>
              </a:rPr>
              <a:t>, </a:t>
            </a:r>
            <a:r>
              <a:rPr lang="en-US" b="1" dirty="0" err="1" smtClean="0">
                <a:latin typeface="Arial" charset="0"/>
                <a:ea typeface="ヒラギノ角ゴ ProN W3" charset="0"/>
                <a:cs typeface="ヒラギノ角ゴ ProN W3" charset="0"/>
              </a:rPr>
              <a:t>ciò</a:t>
            </a:r>
            <a:r>
              <a:rPr lang="en-US" b="1" dirty="0" smtClean="0">
                <a:latin typeface="Arial" charset="0"/>
                <a:ea typeface="ヒラギノ角ゴ ProN W3" charset="0"/>
                <a:cs typeface="ヒラギノ角ゴ ProN W3" charset="0"/>
              </a:rPr>
              <a:t> </a:t>
            </a:r>
            <a:r>
              <a:rPr lang="en-US" b="1" dirty="0" err="1" smtClean="0">
                <a:latin typeface="Arial" charset="0"/>
                <a:ea typeface="ヒラギノ角ゴ ProN W3" charset="0"/>
                <a:cs typeface="ヒラギノ角ゴ ProN W3" charset="0"/>
              </a:rPr>
              <a:t>significa</a:t>
            </a:r>
            <a:r>
              <a:rPr lang="en-US" b="1" dirty="0" smtClean="0">
                <a:latin typeface="Arial" charset="0"/>
                <a:ea typeface="ヒラギノ角ゴ ProN W3" charset="0"/>
                <a:cs typeface="ヒラギノ角ゴ ProN W3" charset="0"/>
              </a:rPr>
              <a:t> </a:t>
            </a:r>
            <a:r>
              <a:rPr lang="en-US" b="1" dirty="0" err="1" smtClean="0">
                <a:latin typeface="Arial" charset="0"/>
                <a:ea typeface="ヒラギノ角ゴ ProN W3" charset="0"/>
                <a:cs typeface="ヒラギノ角ゴ ProN W3" charset="0"/>
              </a:rPr>
              <a:t>che</a:t>
            </a:r>
            <a:r>
              <a:rPr lang="en-US" b="1" dirty="0" smtClean="0">
                <a:latin typeface="Arial" charset="0"/>
                <a:ea typeface="ヒラギノ角ゴ ProN W3" charset="0"/>
                <a:cs typeface="ヒラギノ角ゴ ProN W3" charset="0"/>
              </a:rPr>
              <a:t> </a:t>
            </a:r>
            <a:r>
              <a:rPr lang="en-US" b="1" dirty="0" err="1" smtClean="0">
                <a:latin typeface="Arial" charset="0"/>
                <a:ea typeface="ヒラギノ角ゴ ProN W3" charset="0"/>
                <a:cs typeface="ヒラギノ角ゴ ProN W3" charset="0"/>
              </a:rPr>
              <a:t>gestirà</a:t>
            </a:r>
            <a:r>
              <a:rPr lang="en-US" b="1" dirty="0" smtClean="0">
                <a:latin typeface="Arial" charset="0"/>
                <a:ea typeface="ヒラギノ角ゴ ProN W3" charset="0"/>
                <a:cs typeface="ヒラギノ角ゴ ProN W3" charset="0"/>
              </a:rPr>
              <a:t> </a:t>
            </a:r>
            <a:r>
              <a:rPr lang="en-US" b="1" dirty="0" err="1" smtClean="0">
                <a:latin typeface="Arial" charset="0"/>
                <a:ea typeface="ヒラギノ角ゴ ProN W3" charset="0"/>
                <a:cs typeface="ヒラギノ角ゴ ProN W3" charset="0"/>
              </a:rPr>
              <a:t>uno</a:t>
            </a:r>
            <a:r>
              <a:rPr lang="en-US" b="1" dirty="0" smtClean="0">
                <a:latin typeface="Arial" charset="0"/>
                <a:ea typeface="ヒラギノ角ゴ ProN W3" charset="0"/>
                <a:cs typeface="ヒラギノ角ゴ ProN W3" charset="0"/>
              </a:rPr>
              <a:t> </a:t>
            </a:r>
            <a:r>
              <a:rPr lang="en-US" b="1" dirty="0" err="1" smtClean="0">
                <a:latin typeface="Arial" charset="0"/>
                <a:ea typeface="ヒラギノ角ゴ ProN W3" charset="0"/>
                <a:cs typeface="ヒラギノ角ゴ ProN W3" charset="0"/>
              </a:rPr>
              <a:t>specifico</a:t>
            </a:r>
            <a:r>
              <a:rPr lang="en-US" b="1" dirty="0" smtClean="0">
                <a:latin typeface="Arial" charset="0"/>
                <a:ea typeface="ヒラギノ角ゴ ProN W3" charset="0"/>
                <a:cs typeface="ヒラギノ角ゴ ProN W3" charset="0"/>
              </a:rPr>
              <a:t> </a:t>
            </a:r>
            <a:r>
              <a:rPr lang="en-US" b="1" dirty="0" err="1" smtClean="0">
                <a:latin typeface="Arial" charset="0"/>
                <a:ea typeface="ヒラギノ角ゴ ProN W3" charset="0"/>
                <a:cs typeface="ヒラギノ角ゴ ProN W3" charset="0"/>
              </a:rPr>
              <a:t>programma</a:t>
            </a:r>
            <a:r>
              <a:rPr lang="en-US" b="1" dirty="0" smtClean="0">
                <a:latin typeface="Arial" charset="0"/>
                <a:ea typeface="ヒラギノ角ゴ ProN W3" charset="0"/>
                <a:cs typeface="ヒラギノ角ゴ ProN W3" charset="0"/>
              </a:rPr>
              <a:t> </a:t>
            </a:r>
            <a:r>
              <a:rPr lang="en-US" b="1" dirty="0" err="1" smtClean="0">
                <a:latin typeface="Arial" charset="0"/>
                <a:ea typeface="ヒラギノ角ゴ ProN W3" charset="0"/>
                <a:cs typeface="ヒラギノ角ゴ ProN W3" charset="0"/>
              </a:rPr>
              <a:t>dedicato</a:t>
            </a:r>
            <a:r>
              <a:rPr lang="en-US" b="1" dirty="0" smtClean="0">
                <a:latin typeface="Arial" charset="0"/>
                <a:ea typeface="ヒラギノ角ゴ ProN W3" charset="0"/>
                <a:cs typeface="ヒラギノ角ゴ ProN W3" charset="0"/>
              </a:rPr>
              <a:t> </a:t>
            </a:r>
            <a:r>
              <a:rPr lang="en-US" b="1" dirty="0" err="1" smtClean="0">
                <a:latin typeface="Arial" charset="0"/>
                <a:ea typeface="ヒラギノ角ゴ ProN W3" charset="0"/>
                <a:cs typeface="ヒラギノ角ゴ ProN W3" charset="0"/>
              </a:rPr>
              <a:t>allo</a:t>
            </a:r>
            <a:r>
              <a:rPr lang="en-US" b="1" dirty="0" smtClean="0">
                <a:latin typeface="Arial" charset="0"/>
                <a:ea typeface="ヒラギノ角ゴ ProN W3" charset="0"/>
                <a:cs typeface="ヒラギノ角ゴ ProN W3" charset="0"/>
              </a:rPr>
              <a:t> </a:t>
            </a:r>
            <a:r>
              <a:rPr lang="en-US" b="1" dirty="0" err="1" smtClean="0">
                <a:latin typeface="Arial" charset="0"/>
                <a:ea typeface="ヒラギノ角ゴ ProN W3" charset="0"/>
                <a:cs typeface="ヒラギノ角ゴ ProN W3" charset="0"/>
              </a:rPr>
              <a:t>sviluppo</a:t>
            </a:r>
            <a:r>
              <a:rPr lang="en-US" b="1" dirty="0" smtClean="0">
                <a:latin typeface="Arial" charset="0"/>
                <a:ea typeface="ヒラギノ角ゴ ProN W3" charset="0"/>
                <a:cs typeface="ヒラギノ角ゴ ProN W3" charset="0"/>
              </a:rPr>
              <a:t> di </a:t>
            </a:r>
            <a:r>
              <a:rPr lang="en-US" b="1" dirty="0" err="1" smtClean="0">
                <a:latin typeface="Arial" charset="0"/>
                <a:ea typeface="ヒラギノ角ゴ ProN W3" charset="0"/>
                <a:cs typeface="ヒラギノ角ゴ ProN W3" charset="0"/>
              </a:rPr>
              <a:t>capacità</a:t>
            </a:r>
            <a:r>
              <a:rPr lang="en-US" b="1" dirty="0" smtClean="0">
                <a:latin typeface="Arial" charset="0"/>
                <a:ea typeface="ヒラギノ角ゴ ProN W3" charset="0"/>
                <a:cs typeface="ヒラギノ角ゴ ProN W3" charset="0"/>
              </a:rPr>
              <a:t> </a:t>
            </a:r>
            <a:r>
              <a:rPr lang="en-US" b="1" dirty="0" err="1" smtClean="0">
                <a:latin typeface="Arial" charset="0"/>
                <a:ea typeface="ヒラギノ角ゴ ProN W3" charset="0"/>
                <a:cs typeface="ヒラギノ角ゴ ProN W3" charset="0"/>
              </a:rPr>
              <a:t>amministrative</a:t>
            </a:r>
            <a:r>
              <a:rPr lang="en-US" b="1" dirty="0" smtClean="0">
                <a:latin typeface="Arial" charset="0"/>
                <a:ea typeface="ヒラギノ角ゴ ProN W3" charset="0"/>
                <a:cs typeface="ヒラギノ角ゴ ProN W3" charset="0"/>
              </a:rPr>
              <a:t> </a:t>
            </a:r>
            <a:r>
              <a:rPr lang="en-US" b="1" dirty="0" err="1" smtClean="0">
                <a:latin typeface="Arial" charset="0"/>
                <a:ea typeface="ヒラギノ角ゴ ProN W3" charset="0"/>
                <a:cs typeface="ヒラギノ角ゴ ProN W3" charset="0"/>
              </a:rPr>
              <a:t>dedicato</a:t>
            </a:r>
            <a:r>
              <a:rPr lang="en-US" b="1" dirty="0" smtClean="0">
                <a:latin typeface="Arial" charset="0"/>
                <a:ea typeface="ヒラギノ角ゴ ProN W3" charset="0"/>
                <a:cs typeface="ヒラギノ角ゴ ProN W3" charset="0"/>
              </a:rPr>
              <a:t> </a:t>
            </a:r>
            <a:r>
              <a:rPr lang="en-US" b="1" dirty="0" err="1" smtClean="0">
                <a:latin typeface="Arial" charset="0"/>
                <a:ea typeface="ヒラギノ角ゴ ProN W3" charset="0"/>
                <a:cs typeface="ヒラギノ角ゴ ProN W3" charset="0"/>
              </a:rPr>
              <a:t>alla</a:t>
            </a:r>
            <a:r>
              <a:rPr lang="en-US" b="1" dirty="0" smtClean="0">
                <a:latin typeface="Arial" charset="0"/>
                <a:ea typeface="ヒラギノ角ゴ ProN W3" charset="0"/>
                <a:cs typeface="ヒラギノ角ゴ ProN W3" charset="0"/>
              </a:rPr>
              <a:t> </a:t>
            </a:r>
            <a:r>
              <a:rPr lang="en-US" b="1" dirty="0" err="1" smtClean="0">
                <a:latin typeface="Arial" charset="0"/>
                <a:ea typeface="ヒラギノ角ゴ ProN W3" charset="0"/>
                <a:cs typeface="ヒラギノ角ゴ ProN W3" charset="0"/>
              </a:rPr>
              <a:t>giustizia</a:t>
            </a:r>
            <a:endParaRPr lang="en-US" b="1" dirty="0" smtClean="0">
              <a:latin typeface="Arial" charset="0"/>
              <a:ea typeface="ヒラギノ角ゴ ProN W3" charset="0"/>
              <a:cs typeface="ヒラギノ角ゴ ProN W3" charset="0"/>
            </a:endParaRPr>
          </a:p>
          <a:p>
            <a:pPr eaLnBrk="1" hangingPunct="1">
              <a:buFont typeface="Arial"/>
              <a:buChar char="•"/>
            </a:pPr>
            <a:r>
              <a:rPr lang="en-US" b="1" dirty="0" err="1" smtClean="0">
                <a:latin typeface="Arial" charset="0"/>
                <a:ea typeface="ヒラギノ角ゴ ProN W3" charset="0"/>
                <a:cs typeface="ヒラギノ角ゴ ProN W3" charset="0"/>
              </a:rPr>
              <a:t>Tuttavia</a:t>
            </a:r>
            <a:r>
              <a:rPr lang="en-US" b="1" dirty="0" smtClean="0">
                <a:latin typeface="Arial" charset="0"/>
                <a:ea typeface="ヒラギノ角ゴ ProN W3" charset="0"/>
                <a:cs typeface="ヒラギノ角ゴ ProN W3" charset="0"/>
              </a:rPr>
              <a:t> </a:t>
            </a:r>
            <a:r>
              <a:rPr lang="en-US" b="1" dirty="0" err="1" smtClean="0">
                <a:latin typeface="Arial" charset="0"/>
                <a:ea typeface="ヒラギノ角ゴ ProN W3" charset="0"/>
                <a:cs typeface="ヒラギノ角ゴ ProN W3" charset="0"/>
              </a:rPr>
              <a:t>anche</a:t>
            </a:r>
            <a:r>
              <a:rPr lang="en-US" b="1" dirty="0" smtClean="0">
                <a:latin typeface="Arial" charset="0"/>
                <a:ea typeface="ヒラギノ角ゴ ProN W3" charset="0"/>
                <a:cs typeface="ヒラギノ角ゴ ProN W3" charset="0"/>
              </a:rPr>
              <a:t> le </a:t>
            </a:r>
            <a:r>
              <a:rPr lang="en-US" b="1" dirty="0" err="1" smtClean="0">
                <a:latin typeface="Arial" charset="0"/>
                <a:ea typeface="ヒラギノ角ゴ ProN W3" charset="0"/>
                <a:cs typeface="ヒラギノ角ゴ ProN W3" charset="0"/>
              </a:rPr>
              <a:t>regioni</a:t>
            </a:r>
            <a:r>
              <a:rPr lang="en-US" b="1" dirty="0" smtClean="0">
                <a:latin typeface="Arial" charset="0"/>
                <a:ea typeface="ヒラギノ角ゴ ProN W3" charset="0"/>
                <a:cs typeface="ヒラギノ角ゴ ProN W3" charset="0"/>
              </a:rPr>
              <a:t> </a:t>
            </a:r>
            <a:r>
              <a:rPr lang="en-US" b="1" dirty="0" err="1" smtClean="0">
                <a:latin typeface="Arial" charset="0"/>
                <a:ea typeface="ヒラギノ角ゴ ProN W3" charset="0"/>
                <a:cs typeface="ヒラギノ角ゴ ProN W3" charset="0"/>
              </a:rPr>
              <a:t>hanno</a:t>
            </a:r>
            <a:r>
              <a:rPr lang="en-US" b="1" dirty="0" smtClean="0">
                <a:latin typeface="Arial" charset="0"/>
                <a:ea typeface="ヒラギノ角ゴ ProN W3" charset="0"/>
                <a:cs typeface="ヒラギノ角ゴ ProN W3" charset="0"/>
              </a:rPr>
              <a:t> quote di </a:t>
            </a:r>
            <a:r>
              <a:rPr lang="en-US" b="1" dirty="0" err="1" smtClean="0">
                <a:latin typeface="Arial" charset="0"/>
                <a:ea typeface="ヒラギノ角ゴ ProN W3" charset="0"/>
                <a:cs typeface="ヒラギノ角ゴ ProN W3" charset="0"/>
              </a:rPr>
              <a:t>Fse</a:t>
            </a:r>
            <a:r>
              <a:rPr lang="en-US" b="1" dirty="0" smtClean="0">
                <a:latin typeface="Arial" charset="0"/>
                <a:ea typeface="ヒラギノ角ゴ ProN W3" charset="0"/>
                <a:cs typeface="ヒラギノ角ゴ ProN W3" charset="0"/>
              </a:rPr>
              <a:t> e </a:t>
            </a:r>
            <a:r>
              <a:rPr lang="en-US" b="1" dirty="0" err="1" smtClean="0">
                <a:latin typeface="Arial" charset="0"/>
                <a:ea typeface="ヒラギノ角ゴ ProN W3" charset="0"/>
                <a:cs typeface="ヒラギノ角ゴ ProN W3" charset="0"/>
              </a:rPr>
              <a:t>Fesr</a:t>
            </a:r>
            <a:r>
              <a:rPr lang="en-US" b="1" dirty="0" smtClean="0">
                <a:latin typeface="Arial" charset="0"/>
                <a:ea typeface="ヒラギノ角ゴ ProN W3" charset="0"/>
                <a:cs typeface="ヒラギノ角ゴ ProN W3" charset="0"/>
              </a:rPr>
              <a:t> </a:t>
            </a:r>
            <a:r>
              <a:rPr lang="en-US" b="1" dirty="0" err="1" smtClean="0">
                <a:latin typeface="Arial" charset="0"/>
                <a:ea typeface="ヒラギノ角ゴ ProN W3" charset="0"/>
                <a:cs typeface="ヒラギノ角ゴ ProN W3" charset="0"/>
              </a:rPr>
              <a:t>orientabili</a:t>
            </a:r>
            <a:r>
              <a:rPr lang="en-US" b="1" dirty="0" smtClean="0">
                <a:latin typeface="Arial" charset="0"/>
                <a:ea typeface="ヒラギノ角ゴ ProN W3" charset="0"/>
                <a:cs typeface="ヒラギノ角ゴ ProN W3" charset="0"/>
              </a:rPr>
              <a:t> </a:t>
            </a:r>
            <a:r>
              <a:rPr lang="en-US" b="1" dirty="0" err="1" smtClean="0">
                <a:latin typeface="Arial" charset="0"/>
                <a:ea typeface="ヒラギノ角ゴ ProN W3" charset="0"/>
                <a:cs typeface="ヒラギノ角ゴ ProN W3" charset="0"/>
              </a:rPr>
              <a:t>su</a:t>
            </a:r>
            <a:r>
              <a:rPr lang="en-US" b="1" dirty="0" smtClean="0">
                <a:latin typeface="Arial" charset="0"/>
                <a:ea typeface="ヒラギノ角ゴ ProN W3" charset="0"/>
                <a:cs typeface="ヒラギノ角ゴ ProN W3" charset="0"/>
              </a:rPr>
              <a:t> </a:t>
            </a:r>
            <a:r>
              <a:rPr lang="en-US" b="1" dirty="0" err="1" smtClean="0">
                <a:latin typeface="Arial" charset="0"/>
                <a:ea typeface="ヒラギノ角ゴ ProN W3" charset="0"/>
                <a:cs typeface="ヒラギノ角ゴ ProN W3" charset="0"/>
              </a:rPr>
              <a:t>questo</a:t>
            </a:r>
            <a:r>
              <a:rPr lang="en-US" b="1" dirty="0" smtClean="0">
                <a:latin typeface="Arial" charset="0"/>
                <a:ea typeface="ヒラギノ角ゴ ProN W3" charset="0"/>
                <a:cs typeface="ヒラギノ角ゴ ProN W3" charset="0"/>
              </a:rPr>
              <a:t> </a:t>
            </a:r>
            <a:r>
              <a:rPr lang="en-US" b="1" dirty="0" err="1" smtClean="0">
                <a:latin typeface="Arial" charset="0"/>
                <a:ea typeface="ヒラギノ角ゴ ProN W3" charset="0"/>
                <a:cs typeface="ヒラギノ角ゴ ProN W3" charset="0"/>
              </a:rPr>
              <a:t>versante</a:t>
            </a:r>
            <a:endParaRPr lang="en-US" b="1" dirty="0" smtClean="0">
              <a:latin typeface="Arial" charset="0"/>
              <a:ea typeface="ヒラギノ角ゴ ProN W3" charset="0"/>
              <a:cs typeface="ヒラギノ角ゴ ProN W3" charset="0"/>
            </a:endParaRPr>
          </a:p>
          <a:p>
            <a:pPr eaLnBrk="1" hangingPunct="1">
              <a:buFont typeface="Arial"/>
              <a:buChar char="•"/>
            </a:pPr>
            <a:endParaRPr lang="en-US" b="1" dirty="0">
              <a:latin typeface="Arial" charset="0"/>
              <a:ea typeface="ヒラギノ角ゴ ProN W3" charset="0"/>
              <a:cs typeface="ヒラギノ角ゴ ProN W3" charset="0"/>
            </a:endParaRPr>
          </a:p>
          <a:p>
            <a:pPr eaLnBrk="1" hangingPunct="1">
              <a:buFont typeface="Arial"/>
              <a:buChar char="•"/>
            </a:pPr>
            <a:r>
              <a:rPr lang="en-US" b="1" dirty="0" err="1" smtClean="0">
                <a:latin typeface="Arial" charset="0"/>
                <a:ea typeface="ヒラギノ角ゴ ProN W3" charset="0"/>
                <a:cs typeface="ヒラギノ角ゴ ProN W3" charset="0"/>
              </a:rPr>
              <a:t>Inoltre</a:t>
            </a:r>
            <a:r>
              <a:rPr lang="en-US" b="1" dirty="0" smtClean="0">
                <a:latin typeface="Arial" charset="0"/>
                <a:ea typeface="ヒラギノ角ゴ ProN W3" charset="0"/>
                <a:cs typeface="ヒラギノ角ゴ ProN W3" charset="0"/>
              </a:rPr>
              <a:t>, in </a:t>
            </a:r>
            <a:r>
              <a:rPr lang="en-US" b="1" dirty="0" err="1" smtClean="0">
                <a:latin typeface="Arial" charset="0"/>
                <a:ea typeface="ヒラギノ角ゴ ProN W3" charset="0"/>
                <a:cs typeface="ヒラギノ角ゴ ProN W3" charset="0"/>
              </a:rPr>
              <a:t>avvio</a:t>
            </a:r>
            <a:r>
              <a:rPr lang="en-US" b="1" dirty="0" smtClean="0">
                <a:latin typeface="Arial" charset="0"/>
                <a:ea typeface="ヒラギノ角ゴ ProN W3" charset="0"/>
                <a:cs typeface="ヒラギノ角ゴ ProN W3" charset="0"/>
              </a:rPr>
              <a:t> </a:t>
            </a:r>
            <a:r>
              <a:rPr lang="en-US" b="1" dirty="0" err="1" smtClean="0">
                <a:latin typeface="Arial" charset="0"/>
                <a:ea typeface="ヒラギノ角ゴ ProN W3" charset="0"/>
                <a:cs typeface="ヒラギノ角ゴ ProN W3" charset="0"/>
              </a:rPr>
              <a:t>programmi</a:t>
            </a:r>
            <a:r>
              <a:rPr lang="en-US" b="1" dirty="0" smtClean="0">
                <a:latin typeface="Arial" charset="0"/>
                <a:ea typeface="ヒラギノ角ゴ ProN W3" charset="0"/>
                <a:cs typeface="ヒラギノ角ゴ ProN W3" charset="0"/>
              </a:rPr>
              <a:t> di </a:t>
            </a:r>
            <a:r>
              <a:rPr lang="en-US" b="1" dirty="0" err="1" smtClean="0">
                <a:latin typeface="Arial" charset="0"/>
                <a:ea typeface="ヒラギノ角ゴ ProN W3" charset="0"/>
                <a:cs typeface="ヒラギノ角ゴ ProN W3" charset="0"/>
              </a:rPr>
              <a:t>modernizzazione</a:t>
            </a:r>
            <a:r>
              <a:rPr lang="en-US" b="1" dirty="0" smtClean="0">
                <a:latin typeface="Arial" charset="0"/>
                <a:ea typeface="ヒラギノ角ゴ ProN W3" charset="0"/>
                <a:cs typeface="ヒラギノ角ゴ ProN W3" charset="0"/>
              </a:rPr>
              <a:t> come </a:t>
            </a:r>
            <a:r>
              <a:rPr lang="en-US" b="1" dirty="0" err="1" smtClean="0">
                <a:latin typeface="Arial" charset="0"/>
                <a:ea typeface="ヒラギノ角ゴ ProN W3" charset="0"/>
                <a:cs typeface="ヒラギノ角ゴ ProN W3" charset="0"/>
              </a:rPr>
              <a:t>quello</a:t>
            </a:r>
            <a:r>
              <a:rPr lang="en-US" b="1" dirty="0" smtClean="0">
                <a:latin typeface="Arial" charset="0"/>
                <a:ea typeface="ヒラギノ角ゴ ProN W3" charset="0"/>
                <a:cs typeface="ヒラギノ角ゴ ProN W3" charset="0"/>
              </a:rPr>
              <a:t> PSC/</a:t>
            </a:r>
            <a:r>
              <a:rPr lang="en-US" b="1" dirty="0" err="1" smtClean="0">
                <a:latin typeface="Arial" charset="0"/>
                <a:ea typeface="ヒラギノ角ゴ ProN W3" charset="0"/>
                <a:cs typeface="ヒラギノ角ゴ ProN W3" charset="0"/>
              </a:rPr>
              <a:t>SmartCities</a:t>
            </a:r>
            <a:r>
              <a:rPr lang="en-US" b="1" dirty="0" smtClean="0">
                <a:latin typeface="Arial" charset="0"/>
                <a:ea typeface="ヒラギノ角ゴ ProN W3" charset="0"/>
                <a:cs typeface="ヒラギノ角ゴ ProN W3" charset="0"/>
              </a:rPr>
              <a:t> </a:t>
            </a:r>
            <a:r>
              <a:rPr lang="en-US" b="1" dirty="0" err="1" smtClean="0">
                <a:latin typeface="Arial" charset="0"/>
                <a:ea typeface="ヒラギノ角ゴ ProN W3" charset="0"/>
                <a:cs typeface="ヒラギノ角ゴ ProN W3" charset="0"/>
              </a:rPr>
              <a:t>dedicato</a:t>
            </a:r>
            <a:r>
              <a:rPr lang="en-US" b="1" dirty="0" smtClean="0">
                <a:latin typeface="Arial" charset="0"/>
                <a:ea typeface="ヒラギノ角ゴ ProN W3" charset="0"/>
                <a:cs typeface="ヒラギノ角ゴ ProN W3" charset="0"/>
              </a:rPr>
              <a:t> </a:t>
            </a:r>
            <a:r>
              <a:rPr lang="en-US" b="1" dirty="0" err="1" smtClean="0">
                <a:latin typeface="Arial" charset="0"/>
                <a:ea typeface="ヒラギノ角ゴ ProN W3" charset="0"/>
                <a:cs typeface="ヒラギノ角ゴ ProN W3" charset="0"/>
              </a:rPr>
              <a:t>alla</a:t>
            </a:r>
            <a:r>
              <a:rPr lang="en-US" b="1" dirty="0" smtClean="0">
                <a:latin typeface="Arial" charset="0"/>
                <a:ea typeface="ヒラギノ角ゴ ProN W3" charset="0"/>
                <a:cs typeface="ヒラギノ角ゴ ProN W3" charset="0"/>
              </a:rPr>
              <a:t> </a:t>
            </a:r>
            <a:r>
              <a:rPr lang="en-US" b="1" dirty="0" err="1" smtClean="0">
                <a:latin typeface="Arial" charset="0"/>
                <a:ea typeface="ヒラギノ角ゴ ProN W3" charset="0"/>
                <a:cs typeface="ヒラギノ角ゴ ProN W3" charset="0"/>
              </a:rPr>
              <a:t>giustizia</a:t>
            </a:r>
            <a:r>
              <a:rPr lang="en-US" b="1" dirty="0" smtClean="0">
                <a:latin typeface="Arial" charset="0"/>
                <a:ea typeface="ヒラギノ角ゴ ProN W3" charset="0"/>
                <a:cs typeface="ヒラギノ角ゴ ProN W3" charset="0"/>
              </a:rPr>
              <a:t> </a:t>
            </a:r>
            <a:r>
              <a:rPr lang="en-US" b="1" dirty="0" err="1" smtClean="0">
                <a:latin typeface="Arial" charset="0"/>
                <a:ea typeface="ヒラギノ角ゴ ProN W3" charset="0"/>
                <a:cs typeface="ヒラギノ角ゴ ProN W3" charset="0"/>
              </a:rPr>
              <a:t>civile</a:t>
            </a:r>
            <a:r>
              <a:rPr lang="en-US" b="1" dirty="0" smtClean="0">
                <a:latin typeface="Arial" charset="0"/>
                <a:ea typeface="ヒラギノ角ゴ ProN W3" charset="0"/>
                <a:cs typeface="ヒラギノ角ゴ ProN W3" charset="0"/>
              </a:rPr>
              <a:t> e </a:t>
            </a:r>
            <a:r>
              <a:rPr lang="en-US" b="1" dirty="0" err="1" smtClean="0">
                <a:latin typeface="Arial" charset="0"/>
                <a:ea typeface="ヒラギノ角ゴ ProN W3" charset="0"/>
                <a:cs typeface="ヒラギノ角ゴ ProN W3" charset="0"/>
              </a:rPr>
              <a:t>programmi</a:t>
            </a:r>
            <a:r>
              <a:rPr lang="en-US" b="1" dirty="0" smtClean="0">
                <a:latin typeface="Arial" charset="0"/>
                <a:ea typeface="ヒラギノ角ゴ ProN W3" charset="0"/>
                <a:cs typeface="ヒラギノ角ゴ ProN W3" charset="0"/>
              </a:rPr>
              <a:t> di </a:t>
            </a:r>
            <a:r>
              <a:rPr lang="en-US" b="1" dirty="0" err="1" smtClean="0">
                <a:latin typeface="Arial" charset="0"/>
                <a:ea typeface="ヒラギノ角ゴ ProN W3" charset="0"/>
                <a:cs typeface="ヒラギノ角ゴ ProN W3" charset="0"/>
              </a:rPr>
              <a:t>diffusione</a:t>
            </a:r>
            <a:r>
              <a:rPr lang="en-US" b="1" dirty="0" smtClean="0">
                <a:latin typeface="Arial" charset="0"/>
                <a:ea typeface="ヒラギノ角ゴ ProN W3" charset="0"/>
                <a:cs typeface="ヒラギノ角ゴ ProN W3" charset="0"/>
              </a:rPr>
              <a:t> </a:t>
            </a:r>
            <a:r>
              <a:rPr lang="en-US" b="1" dirty="0" err="1" smtClean="0">
                <a:latin typeface="Arial" charset="0"/>
                <a:ea typeface="ヒラギノ角ゴ ProN W3" charset="0"/>
                <a:cs typeface="ヒラギノ角ゴ ProN W3" charset="0"/>
              </a:rPr>
              <a:t>delle</a:t>
            </a:r>
            <a:r>
              <a:rPr lang="en-US" b="1" dirty="0" smtClean="0">
                <a:latin typeface="Arial" charset="0"/>
                <a:ea typeface="ヒラギノ角ゴ ProN W3" charset="0"/>
                <a:cs typeface="ヒラギノ角ゴ ProN W3" charset="0"/>
              </a:rPr>
              <a:t> </a:t>
            </a:r>
            <a:r>
              <a:rPr lang="en-US" b="1" dirty="0" err="1" smtClean="0">
                <a:latin typeface="Arial" charset="0"/>
                <a:ea typeface="ヒラギノ角ゴ ProN W3" charset="0"/>
                <a:cs typeface="ヒラギノ角ゴ ProN W3" charset="0"/>
              </a:rPr>
              <a:t>buone</a:t>
            </a:r>
            <a:r>
              <a:rPr lang="en-US" b="1" dirty="0" smtClean="0">
                <a:latin typeface="Arial" charset="0"/>
                <a:ea typeface="ヒラギノ角ゴ ProN W3" charset="0"/>
                <a:cs typeface="ヒラギノ角ゴ ProN W3" charset="0"/>
              </a:rPr>
              <a:t> </a:t>
            </a:r>
            <a:r>
              <a:rPr lang="en-US" b="1" dirty="0" err="1" smtClean="0">
                <a:latin typeface="Arial" charset="0"/>
                <a:ea typeface="ヒラギノ角ゴ ProN W3" charset="0"/>
                <a:cs typeface="ヒラギノ角ゴ ProN W3" charset="0"/>
              </a:rPr>
              <a:t>pratiche</a:t>
            </a:r>
            <a:r>
              <a:rPr lang="en-US" b="1" dirty="0" smtClean="0">
                <a:latin typeface="Arial" charset="0"/>
                <a:ea typeface="ヒラギノ角ゴ ProN W3" charset="0"/>
                <a:cs typeface="ヒラギノ角ゴ ProN W3" charset="0"/>
              </a:rPr>
              <a:t> (</a:t>
            </a:r>
            <a:r>
              <a:rPr lang="en-US" b="1" dirty="0" err="1" smtClean="0">
                <a:latin typeface="Arial" charset="0"/>
                <a:ea typeface="ヒラギノ角ゴ ProN W3" charset="0"/>
                <a:cs typeface="ヒラギノ角ゴ ProN W3" charset="0"/>
              </a:rPr>
              <a:t>es</a:t>
            </a:r>
            <a:r>
              <a:rPr lang="en-US" b="1" dirty="0" smtClean="0">
                <a:latin typeface="Arial" charset="0"/>
                <a:ea typeface="ヒラギノ角ゴ ProN W3" charset="0"/>
                <a:cs typeface="ヒラギノ角ゴ ProN W3" charset="0"/>
              </a:rPr>
              <a:t>. MEF)</a:t>
            </a:r>
          </a:p>
          <a:p>
            <a:pPr eaLnBrk="1" hangingPunct="1">
              <a:buFont typeface="Arial"/>
              <a:buChar char="•"/>
            </a:pPr>
            <a:endParaRPr lang="en-US" b="1" dirty="0">
              <a:latin typeface="Arial" charset="0"/>
              <a:ea typeface="ヒラギノ角ゴ ProN W3" charset="0"/>
              <a:cs typeface="ヒラギノ角ゴ ProN W3" charset="0"/>
            </a:endParaRPr>
          </a:p>
          <a:p>
            <a:pPr marL="0" indent="0" eaLnBrk="1" hangingPunct="1"/>
            <a:endParaRPr lang="en-US" b="1" dirty="0">
              <a:latin typeface="Arial" charset="0"/>
              <a:ea typeface="ヒラギノ角ゴ ProN W3" charset="0"/>
              <a:cs typeface="ヒラギノ角ゴ ProN W3" charset="0"/>
            </a:endParaRPr>
          </a:p>
          <a:p>
            <a:pPr eaLnBrk="1" hangingPunct="1">
              <a:buFont typeface="Arial"/>
              <a:buChar char="•"/>
            </a:pPr>
            <a:endParaRPr lang="en-US" b="1" dirty="0">
              <a:latin typeface="Arial" charset="0"/>
              <a:ea typeface="ヒラギノ角ゴ ProN W6" charset="0"/>
              <a:cs typeface="ヒラギノ角ゴ ProN W6" charset="0"/>
            </a:endParaRPr>
          </a:p>
          <a:p>
            <a:pPr marL="338138" indent="-338138" eaLnBrk="1" hangingPunct="1"/>
            <a:endParaRPr lang="en-US" sz="1200" b="1" dirty="0">
              <a:solidFill>
                <a:schemeClr val="tx1"/>
              </a:solidFill>
              <a:latin typeface="Times" charset="0"/>
              <a:ea typeface="ヒラギノ明朝 ProN W3" charset="0"/>
              <a:cs typeface="ヒラギノ明朝 ProN W3" charset="0"/>
              <a:sym typeface="Time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144182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Segnaposto numero diapositiva 3"/>
          <p:cNvSpPr>
            <a:spLocks noGrp="1"/>
          </p:cNvSpPr>
          <p:nvPr>
            <p:ph type="sldNum" sz="quarter" idx="10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rgbClr val="000000"/>
                </a:solidFill>
                <a:latin typeface="Times New Roman" charset="0"/>
                <a:ea typeface="ヒラギノ明朝 ProN W3" charset="0"/>
                <a:cs typeface="ヒラギノ明朝 ProN W3" charset="0"/>
                <a:sym typeface="Times New Roman" charset="0"/>
              </a:defRPr>
            </a:lvl1pPr>
            <a:lvl2pPr marL="742950" indent="-285750" eaLnBrk="0" hangingPunct="0">
              <a:defRPr sz="2400">
                <a:solidFill>
                  <a:srgbClr val="000000"/>
                </a:solidFill>
                <a:latin typeface="Times New Roman" charset="0"/>
                <a:ea typeface="ヒラギノ明朝 ProN W3" charset="0"/>
                <a:cs typeface="ヒラギノ明朝 ProN W3" charset="0"/>
                <a:sym typeface="Times New Roman" charset="0"/>
              </a:defRPr>
            </a:lvl2pPr>
            <a:lvl3pPr marL="1143000" indent="-228600" eaLnBrk="0" hangingPunct="0">
              <a:defRPr sz="2400">
                <a:solidFill>
                  <a:srgbClr val="000000"/>
                </a:solidFill>
                <a:latin typeface="Times New Roman" charset="0"/>
                <a:ea typeface="ヒラギノ明朝 ProN W3" charset="0"/>
                <a:cs typeface="ヒラギノ明朝 ProN W3" charset="0"/>
                <a:sym typeface="Times New Roman" charset="0"/>
              </a:defRPr>
            </a:lvl3pPr>
            <a:lvl4pPr marL="1600200" indent="-228600" eaLnBrk="0" hangingPunct="0">
              <a:defRPr sz="2400">
                <a:solidFill>
                  <a:srgbClr val="000000"/>
                </a:solidFill>
                <a:latin typeface="Times New Roman" charset="0"/>
                <a:ea typeface="ヒラギノ明朝 ProN W3" charset="0"/>
                <a:cs typeface="ヒラギノ明朝 ProN W3" charset="0"/>
                <a:sym typeface="Times New Roman" charset="0"/>
              </a:defRPr>
            </a:lvl4pPr>
            <a:lvl5pPr marL="2057400" indent="-228600" eaLnBrk="0" hangingPunct="0">
              <a:defRPr sz="2400">
                <a:solidFill>
                  <a:srgbClr val="000000"/>
                </a:solidFill>
                <a:latin typeface="Times New Roman" charset="0"/>
                <a:ea typeface="ヒラギノ明朝 ProN W3" charset="0"/>
                <a:cs typeface="ヒラギノ明朝 ProN W3" charset="0"/>
                <a:sym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0"/>
                <a:cs typeface="ヒラギノ明朝 ProN W3" charset="0"/>
                <a:sym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0"/>
                <a:cs typeface="ヒラギノ明朝 ProN W3" charset="0"/>
                <a:sym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0"/>
                <a:cs typeface="ヒラギノ明朝 ProN W3" charset="0"/>
                <a:sym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0"/>
                <a:cs typeface="ヒラギノ明朝 ProN W3" charset="0"/>
                <a:sym typeface="Times New Roman" charset="0"/>
              </a:defRPr>
            </a:lvl9pPr>
          </a:lstStyle>
          <a:p>
            <a:pPr eaLnBrk="1" hangingPunct="1"/>
            <a:fld id="{4B8CF60E-69C4-9048-AEEB-0FC337313D5D}" type="slidenum">
              <a:rPr lang="en-US" sz="1600">
                <a:solidFill>
                  <a:srgbClr val="FF9900"/>
                </a:solidFill>
                <a:latin typeface="Arial" charset="0"/>
                <a:cs typeface="Arial" charset="0"/>
                <a:sym typeface="Arial" charset="0"/>
              </a:rPr>
              <a:pPr eaLnBrk="1" hangingPunct="1"/>
              <a:t>17</a:t>
            </a:fld>
            <a:endParaRPr lang="en-US" sz="1600">
              <a:solidFill>
                <a:srgbClr val="FF9900"/>
              </a:solidFill>
              <a:latin typeface="Arial" charset="0"/>
              <a:cs typeface="Arial" charset="0"/>
              <a:sym typeface="Arial" charset="0"/>
            </a:endParaRPr>
          </a:p>
        </p:txBody>
      </p:sp>
      <p:pic>
        <p:nvPicPr>
          <p:cNvPr id="17410" name="Picture 1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577013"/>
            <a:ext cx="9144000" cy="280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17411" name="Picture 2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5888"/>
            <a:ext cx="9144000" cy="858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17412" name="Rectangle 3"/>
          <p:cNvSpPr>
            <a:spLocks/>
          </p:cNvSpPr>
          <p:nvPr/>
        </p:nvSpPr>
        <p:spPr bwMode="auto">
          <a:xfrm>
            <a:off x="228600" y="6569075"/>
            <a:ext cx="45085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39200" bIns="0"/>
          <a:lstStyle/>
          <a:p>
            <a:pPr marL="38100" algn="r">
              <a:spcBef>
                <a:spcPts val="750"/>
              </a:spcBef>
              <a:tabLst>
                <a:tab pos="38100" algn="l"/>
                <a:tab pos="952500" algn="l"/>
                <a:tab pos="1866900" algn="l"/>
                <a:tab pos="2781300" algn="l"/>
                <a:tab pos="3695700" algn="l"/>
                <a:tab pos="4610100" algn="l"/>
                <a:tab pos="5524500" algn="l"/>
                <a:tab pos="6438900" algn="l"/>
                <a:tab pos="7353300" algn="l"/>
                <a:tab pos="8267700" algn="l"/>
                <a:tab pos="9182100" algn="l"/>
                <a:tab pos="10096500" algn="l"/>
                <a:tab pos="10363200" algn="l"/>
                <a:tab pos="10820400" algn="l"/>
              </a:tabLst>
            </a:pPr>
            <a:r>
              <a:rPr lang="en-US" sz="1200" b="1">
                <a:solidFill>
                  <a:srgbClr val="003F6E"/>
                </a:solidFill>
                <a:latin typeface="Arial" charset="0"/>
                <a:sym typeface="Arial" charset="0"/>
              </a:rPr>
              <a:t>		Giancarlo Vecchi</a:t>
            </a:r>
          </a:p>
        </p:txBody>
      </p:sp>
      <p:pic>
        <p:nvPicPr>
          <p:cNvPr id="17413" name="Picture 4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5113" y="188913"/>
            <a:ext cx="111125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17414" name="Rectangle 5"/>
          <p:cNvSpPr>
            <a:spLocks noGrp="1" noChangeArrowheads="1"/>
          </p:cNvSpPr>
          <p:nvPr>
            <p:ph type="title"/>
          </p:nvPr>
        </p:nvSpPr>
        <p:spPr>
          <a:xfrm>
            <a:off x="719138" y="115888"/>
            <a:ext cx="7016750" cy="649287"/>
          </a:xfrm>
        </p:spPr>
        <p:txBody>
          <a:bodyPr/>
          <a:lstStyle/>
          <a:p>
            <a:pPr eaLnBrk="1" hangingPunct="1"/>
            <a:r>
              <a:rPr lang="en-US" dirty="0" smtClean="0">
                <a:latin typeface="Arial" charset="0"/>
                <a:ea typeface="ヒラギノ角ゴ ProN W6" charset="0"/>
                <a:cs typeface="ヒラギノ角ゴ ProN W6" charset="0"/>
              </a:rPr>
              <a:t>IL FUTURO/2</a:t>
            </a:r>
            <a:endParaRPr lang="en-US" dirty="0">
              <a:latin typeface="Arial" charset="0"/>
              <a:ea typeface="ヒラギノ角ゴ ProN W6" charset="0"/>
              <a:cs typeface="ヒラギノ角ゴ ProN W6" charset="0"/>
            </a:endParaRPr>
          </a:p>
        </p:txBody>
      </p:sp>
      <p:sp>
        <p:nvSpPr>
          <p:cNvPr id="17415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251520" y="1052736"/>
            <a:ext cx="8712968" cy="5400600"/>
          </a:xfrm>
        </p:spPr>
        <p:txBody>
          <a:bodyPr/>
          <a:lstStyle/>
          <a:p>
            <a:pPr marL="0" indent="0" eaLnBrk="1" hangingPunct="1"/>
            <a:endParaRPr lang="en-US" b="1" dirty="0">
              <a:latin typeface="Arial" charset="0"/>
              <a:ea typeface="ヒラギノ角ゴ ProN W3" charset="0"/>
              <a:cs typeface="ヒラギノ角ゴ ProN W3" charset="0"/>
            </a:endParaRPr>
          </a:p>
          <a:p>
            <a:pPr eaLnBrk="1" hangingPunct="1">
              <a:buFont typeface="Wingdings" charset="0"/>
              <a:buChar char="à"/>
            </a:pPr>
            <a:r>
              <a:rPr lang="en-US" b="1" dirty="0" smtClean="0">
                <a:latin typeface="Arial" charset="0"/>
                <a:ea typeface="ヒラギノ角ゴ ProN W3" charset="0"/>
                <a:cs typeface="ヒラギノ角ゴ ProN W3" charset="0"/>
                <a:sym typeface="Wingdings"/>
              </a:rPr>
              <a:t>DA FARE: APERTURA DI UN CONFRONTO SULLE BUONE PRATICHE IDENTIFICATE E AVVIO PROCESSI DI RIUSO</a:t>
            </a:r>
          </a:p>
          <a:p>
            <a:pPr eaLnBrk="1" hangingPunct="1">
              <a:buFont typeface="Wingdings" charset="0"/>
              <a:buChar char="à"/>
            </a:pPr>
            <a:r>
              <a:rPr lang="en-US" b="1" dirty="0" smtClean="0">
                <a:latin typeface="Arial" charset="0"/>
                <a:ea typeface="ヒラギノ角ゴ ProN W3" charset="0"/>
                <a:cs typeface="ヒラギノ角ゴ ProN W3" charset="0"/>
                <a:sym typeface="Wingdings"/>
              </a:rPr>
              <a:t>LEZIONE: LE INNOVAZIONI RICHIEDONO TEMPO</a:t>
            </a:r>
          </a:p>
          <a:p>
            <a:pPr eaLnBrk="1" hangingPunct="1">
              <a:buFont typeface="Wingdings" charset="0"/>
              <a:buChar char="à"/>
            </a:pPr>
            <a:r>
              <a:rPr lang="en-US" b="1" dirty="0" smtClean="0">
                <a:latin typeface="Arial" charset="0"/>
                <a:ea typeface="ヒラギノ角ゴ ProN W3" charset="0"/>
                <a:cs typeface="ヒラギノ角ゴ ProN W3" charset="0"/>
                <a:sym typeface="Wingdings"/>
              </a:rPr>
              <a:t>NECESSARI PIU’ INTERVENTI A LIVELLO INTER-ORGANIZZATIVO</a:t>
            </a:r>
            <a:endParaRPr lang="en-US" b="1" dirty="0" smtClean="0">
              <a:latin typeface="Arial" charset="0"/>
              <a:ea typeface="ヒラギノ角ゴ ProN W3" charset="0"/>
              <a:cs typeface="ヒラギノ角ゴ ProN W3" charset="0"/>
            </a:endParaRPr>
          </a:p>
          <a:p>
            <a:pPr eaLnBrk="1" hangingPunct="1">
              <a:buFont typeface="Arial"/>
              <a:buChar char="•"/>
            </a:pPr>
            <a:endParaRPr lang="en-US" b="1" dirty="0">
              <a:latin typeface="Arial" charset="0"/>
              <a:ea typeface="ヒラギノ角ゴ ProN W3" charset="0"/>
              <a:cs typeface="ヒラギノ角ゴ ProN W3" charset="0"/>
            </a:endParaRPr>
          </a:p>
          <a:p>
            <a:pPr eaLnBrk="1" hangingPunct="1">
              <a:buFont typeface="Arial"/>
              <a:buChar char="•"/>
            </a:pPr>
            <a:endParaRPr lang="en-US" b="1" dirty="0">
              <a:latin typeface="Arial" charset="0"/>
              <a:ea typeface="ヒラギノ角ゴ ProN W6" charset="0"/>
              <a:cs typeface="ヒラギノ角ゴ ProN W6" charset="0"/>
            </a:endParaRPr>
          </a:p>
          <a:p>
            <a:pPr marL="338138" indent="-338138" eaLnBrk="1" hangingPunct="1"/>
            <a:endParaRPr lang="en-US" sz="1200" b="1" dirty="0">
              <a:solidFill>
                <a:schemeClr val="tx1"/>
              </a:solidFill>
              <a:latin typeface="Times" charset="0"/>
              <a:ea typeface="ヒラギノ明朝 ProN W3" charset="0"/>
              <a:cs typeface="ヒラギノ明朝 ProN W3" charset="0"/>
              <a:sym typeface="Time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110029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Segnaposto numero diapositiva 3"/>
          <p:cNvSpPr>
            <a:spLocks noGrp="1"/>
          </p:cNvSpPr>
          <p:nvPr>
            <p:ph type="sldNum" sz="quarter" idx="10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rgbClr val="000000"/>
                </a:solidFill>
                <a:latin typeface="Times New Roman" charset="0"/>
                <a:ea typeface="ヒラギノ明朝 ProN W3" charset="0"/>
                <a:cs typeface="ヒラギノ明朝 ProN W3" charset="0"/>
                <a:sym typeface="Times New Roman" charset="0"/>
              </a:defRPr>
            </a:lvl1pPr>
            <a:lvl2pPr marL="742950" indent="-285750" eaLnBrk="0" hangingPunct="0">
              <a:defRPr sz="2400">
                <a:solidFill>
                  <a:srgbClr val="000000"/>
                </a:solidFill>
                <a:latin typeface="Times New Roman" charset="0"/>
                <a:ea typeface="ヒラギノ明朝 ProN W3" charset="0"/>
                <a:cs typeface="ヒラギノ明朝 ProN W3" charset="0"/>
                <a:sym typeface="Times New Roman" charset="0"/>
              </a:defRPr>
            </a:lvl2pPr>
            <a:lvl3pPr marL="1143000" indent="-228600" eaLnBrk="0" hangingPunct="0">
              <a:defRPr sz="2400">
                <a:solidFill>
                  <a:srgbClr val="000000"/>
                </a:solidFill>
                <a:latin typeface="Times New Roman" charset="0"/>
                <a:ea typeface="ヒラギノ明朝 ProN W3" charset="0"/>
                <a:cs typeface="ヒラギノ明朝 ProN W3" charset="0"/>
                <a:sym typeface="Times New Roman" charset="0"/>
              </a:defRPr>
            </a:lvl3pPr>
            <a:lvl4pPr marL="1600200" indent="-228600" eaLnBrk="0" hangingPunct="0">
              <a:defRPr sz="2400">
                <a:solidFill>
                  <a:srgbClr val="000000"/>
                </a:solidFill>
                <a:latin typeface="Times New Roman" charset="0"/>
                <a:ea typeface="ヒラギノ明朝 ProN W3" charset="0"/>
                <a:cs typeface="ヒラギノ明朝 ProN W3" charset="0"/>
                <a:sym typeface="Times New Roman" charset="0"/>
              </a:defRPr>
            </a:lvl4pPr>
            <a:lvl5pPr marL="2057400" indent="-228600" eaLnBrk="0" hangingPunct="0">
              <a:defRPr sz="2400">
                <a:solidFill>
                  <a:srgbClr val="000000"/>
                </a:solidFill>
                <a:latin typeface="Times New Roman" charset="0"/>
                <a:ea typeface="ヒラギノ明朝 ProN W3" charset="0"/>
                <a:cs typeface="ヒラギノ明朝 ProN W3" charset="0"/>
                <a:sym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0"/>
                <a:cs typeface="ヒラギノ明朝 ProN W3" charset="0"/>
                <a:sym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0"/>
                <a:cs typeface="ヒラギノ明朝 ProN W3" charset="0"/>
                <a:sym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0"/>
                <a:cs typeface="ヒラギノ明朝 ProN W3" charset="0"/>
                <a:sym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0"/>
                <a:cs typeface="ヒラギノ明朝 ProN W3" charset="0"/>
                <a:sym typeface="Times New Roman" charset="0"/>
              </a:defRPr>
            </a:lvl9pPr>
          </a:lstStyle>
          <a:p>
            <a:pPr eaLnBrk="1" hangingPunct="1"/>
            <a:fld id="{4B8CF60E-69C4-9048-AEEB-0FC337313D5D}" type="slidenum">
              <a:rPr lang="en-US" sz="1600">
                <a:solidFill>
                  <a:srgbClr val="FF9900"/>
                </a:solidFill>
                <a:latin typeface="Arial" charset="0"/>
                <a:cs typeface="Arial" charset="0"/>
                <a:sym typeface="Arial" charset="0"/>
              </a:rPr>
              <a:pPr eaLnBrk="1" hangingPunct="1"/>
              <a:t>18</a:t>
            </a:fld>
            <a:endParaRPr lang="en-US" sz="1600">
              <a:solidFill>
                <a:srgbClr val="FF9900"/>
              </a:solidFill>
              <a:latin typeface="Arial" charset="0"/>
              <a:cs typeface="Arial" charset="0"/>
              <a:sym typeface="Arial" charset="0"/>
            </a:endParaRPr>
          </a:p>
        </p:txBody>
      </p:sp>
      <p:pic>
        <p:nvPicPr>
          <p:cNvPr id="17410" name="Picture 1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577013"/>
            <a:ext cx="9144000" cy="280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17411" name="Picture 2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5888"/>
            <a:ext cx="9144000" cy="858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17412" name="Rectangle 3"/>
          <p:cNvSpPr>
            <a:spLocks/>
          </p:cNvSpPr>
          <p:nvPr/>
        </p:nvSpPr>
        <p:spPr bwMode="auto">
          <a:xfrm>
            <a:off x="228600" y="6569075"/>
            <a:ext cx="45085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39200" bIns="0"/>
          <a:lstStyle/>
          <a:p>
            <a:pPr marL="38100" algn="r">
              <a:spcBef>
                <a:spcPts val="750"/>
              </a:spcBef>
              <a:tabLst>
                <a:tab pos="38100" algn="l"/>
                <a:tab pos="952500" algn="l"/>
                <a:tab pos="1866900" algn="l"/>
                <a:tab pos="2781300" algn="l"/>
                <a:tab pos="3695700" algn="l"/>
                <a:tab pos="4610100" algn="l"/>
                <a:tab pos="5524500" algn="l"/>
                <a:tab pos="6438900" algn="l"/>
                <a:tab pos="7353300" algn="l"/>
                <a:tab pos="8267700" algn="l"/>
                <a:tab pos="9182100" algn="l"/>
                <a:tab pos="10096500" algn="l"/>
                <a:tab pos="10363200" algn="l"/>
                <a:tab pos="10820400" algn="l"/>
              </a:tabLst>
            </a:pPr>
            <a:r>
              <a:rPr lang="en-US" sz="1200" b="1">
                <a:solidFill>
                  <a:srgbClr val="003F6E"/>
                </a:solidFill>
                <a:latin typeface="Arial" charset="0"/>
                <a:sym typeface="Arial" charset="0"/>
              </a:rPr>
              <a:t>		Giancarlo Vecchi</a:t>
            </a:r>
          </a:p>
        </p:txBody>
      </p:sp>
      <p:pic>
        <p:nvPicPr>
          <p:cNvPr id="17413" name="Picture 4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5113" y="188913"/>
            <a:ext cx="111125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17415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251520" y="1052736"/>
            <a:ext cx="8712968" cy="5400600"/>
          </a:xfrm>
        </p:spPr>
        <p:txBody>
          <a:bodyPr/>
          <a:lstStyle/>
          <a:p>
            <a:pPr marL="0" indent="0" eaLnBrk="1" hangingPunct="1"/>
            <a:endParaRPr lang="en-US" b="1" dirty="0">
              <a:latin typeface="Arial" charset="0"/>
              <a:ea typeface="ヒラギノ角ゴ ProN W3" charset="0"/>
              <a:cs typeface="ヒラギノ角ゴ ProN W3" charset="0"/>
            </a:endParaRPr>
          </a:p>
          <a:p>
            <a:pPr marL="0" indent="0" eaLnBrk="1" hangingPunct="1"/>
            <a:endParaRPr lang="en-US" b="1" dirty="0">
              <a:latin typeface="Arial" charset="0"/>
              <a:ea typeface="ヒラギノ角ゴ ProN W3" charset="0"/>
              <a:cs typeface="ヒラギノ角ゴ ProN W3" charset="0"/>
            </a:endParaRPr>
          </a:p>
          <a:p>
            <a:pPr marL="0" indent="0" eaLnBrk="1" hangingPunct="1"/>
            <a:endParaRPr lang="en-US" b="1" dirty="0">
              <a:latin typeface="Arial" charset="0"/>
              <a:ea typeface="ヒラギノ角ゴ ProN W3" charset="0"/>
              <a:cs typeface="ヒラギノ角ゴ ProN W3" charset="0"/>
            </a:endParaRPr>
          </a:p>
          <a:p>
            <a:pPr marL="0" indent="0" eaLnBrk="1" hangingPunct="1"/>
            <a:endParaRPr lang="en-US" b="1" dirty="0">
              <a:latin typeface="Arial" charset="0"/>
              <a:ea typeface="ヒラギノ角ゴ ProN W3" charset="0"/>
              <a:cs typeface="ヒラギノ角ゴ ProN W3" charset="0"/>
            </a:endParaRPr>
          </a:p>
          <a:p>
            <a:pPr marL="0" indent="0" algn="ctr" eaLnBrk="1" hangingPunct="1"/>
            <a:r>
              <a:rPr lang="en-US" b="1" dirty="0" smtClean="0">
                <a:latin typeface="Arial" charset="0"/>
                <a:ea typeface="ヒラギノ角ゴ ProN W3" charset="0"/>
                <a:cs typeface="ヒラギノ角ゴ ProN W3" charset="0"/>
              </a:rPr>
              <a:t>IL PROGETTO INTERREGIONALE-TRANSNAZIONALE</a:t>
            </a:r>
          </a:p>
          <a:p>
            <a:pPr marL="0" indent="0" algn="ctr" eaLnBrk="1" hangingPunct="1"/>
            <a:r>
              <a:rPr lang="en-US" b="1" dirty="0" smtClean="0">
                <a:latin typeface="Arial" charset="0"/>
                <a:ea typeface="ヒラギノ角ゴ ProN W3" charset="0"/>
                <a:cs typeface="ヒラギノ角ゴ ProN W3" charset="0"/>
              </a:rPr>
              <a:t>“DIFFUSIONE DELLE BEST PRACTICES NEGLI UFFICI GIUDIZIARI ITALIANI”:</a:t>
            </a:r>
          </a:p>
          <a:p>
            <a:pPr marL="0" indent="0" algn="ctr" eaLnBrk="1" hangingPunct="1"/>
            <a:r>
              <a:rPr lang="en-US" b="1" dirty="0" smtClean="0">
                <a:latin typeface="Arial" charset="0"/>
                <a:ea typeface="ヒラギノ角ゴ ProN W3" charset="0"/>
                <a:cs typeface="ヒラギノ角ゴ ProN W3" charset="0"/>
              </a:rPr>
              <a:t>CARATTERISTICHE E AVANZAMENTO</a:t>
            </a:r>
            <a:endParaRPr lang="en-US" b="1" dirty="0">
              <a:latin typeface="Arial" charset="0"/>
              <a:ea typeface="ヒラギノ角ゴ ProN W3" charset="0"/>
              <a:cs typeface="ヒラギノ角ゴ ProN W3" charset="0"/>
            </a:endParaRPr>
          </a:p>
          <a:p>
            <a:pPr eaLnBrk="1" hangingPunct="1">
              <a:buFont typeface="Arial"/>
              <a:buChar char="•"/>
            </a:pPr>
            <a:endParaRPr lang="en-US" b="1" dirty="0">
              <a:latin typeface="Arial" charset="0"/>
              <a:ea typeface="ヒラギノ角ゴ ProN W6" charset="0"/>
              <a:cs typeface="ヒラギノ角ゴ ProN W6" charset="0"/>
            </a:endParaRPr>
          </a:p>
          <a:p>
            <a:pPr marL="338138" indent="-338138" eaLnBrk="1" hangingPunct="1"/>
            <a:endParaRPr lang="en-US" sz="1200" b="1" dirty="0">
              <a:solidFill>
                <a:schemeClr val="tx1"/>
              </a:solidFill>
              <a:latin typeface="Times" charset="0"/>
              <a:ea typeface="ヒラギノ明朝 ProN W3" charset="0"/>
              <a:cs typeface="ヒラギノ明朝 ProN W3" charset="0"/>
              <a:sym typeface="Time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326861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Segnaposto numero diapositiva 3"/>
          <p:cNvSpPr>
            <a:spLocks noGrp="1"/>
          </p:cNvSpPr>
          <p:nvPr>
            <p:ph type="sldNum" sz="quarter" idx="10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rgbClr val="000000"/>
                </a:solidFill>
                <a:latin typeface="Times New Roman" charset="0"/>
                <a:ea typeface="ヒラギノ明朝 ProN W3" charset="0"/>
                <a:cs typeface="ヒラギノ明朝 ProN W3" charset="0"/>
                <a:sym typeface="Times New Roman" charset="0"/>
              </a:defRPr>
            </a:lvl1pPr>
            <a:lvl2pPr marL="742950" indent="-285750" eaLnBrk="0" hangingPunct="0">
              <a:defRPr sz="2400">
                <a:solidFill>
                  <a:srgbClr val="000000"/>
                </a:solidFill>
                <a:latin typeface="Times New Roman" charset="0"/>
                <a:ea typeface="ヒラギノ明朝 ProN W3" charset="0"/>
                <a:cs typeface="ヒラギノ明朝 ProN W3" charset="0"/>
                <a:sym typeface="Times New Roman" charset="0"/>
              </a:defRPr>
            </a:lvl2pPr>
            <a:lvl3pPr marL="1143000" indent="-228600" eaLnBrk="0" hangingPunct="0">
              <a:defRPr sz="2400">
                <a:solidFill>
                  <a:srgbClr val="000000"/>
                </a:solidFill>
                <a:latin typeface="Times New Roman" charset="0"/>
                <a:ea typeface="ヒラギノ明朝 ProN W3" charset="0"/>
                <a:cs typeface="ヒラギノ明朝 ProN W3" charset="0"/>
                <a:sym typeface="Times New Roman" charset="0"/>
              </a:defRPr>
            </a:lvl3pPr>
            <a:lvl4pPr marL="1600200" indent="-228600" eaLnBrk="0" hangingPunct="0">
              <a:defRPr sz="2400">
                <a:solidFill>
                  <a:srgbClr val="000000"/>
                </a:solidFill>
                <a:latin typeface="Times New Roman" charset="0"/>
                <a:ea typeface="ヒラギノ明朝 ProN W3" charset="0"/>
                <a:cs typeface="ヒラギノ明朝 ProN W3" charset="0"/>
                <a:sym typeface="Times New Roman" charset="0"/>
              </a:defRPr>
            </a:lvl4pPr>
            <a:lvl5pPr marL="2057400" indent="-228600" eaLnBrk="0" hangingPunct="0">
              <a:defRPr sz="2400">
                <a:solidFill>
                  <a:srgbClr val="000000"/>
                </a:solidFill>
                <a:latin typeface="Times New Roman" charset="0"/>
                <a:ea typeface="ヒラギノ明朝 ProN W3" charset="0"/>
                <a:cs typeface="ヒラギノ明朝 ProN W3" charset="0"/>
                <a:sym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0"/>
                <a:cs typeface="ヒラギノ明朝 ProN W3" charset="0"/>
                <a:sym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0"/>
                <a:cs typeface="ヒラギノ明朝 ProN W3" charset="0"/>
                <a:sym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0"/>
                <a:cs typeface="ヒラギノ明朝 ProN W3" charset="0"/>
                <a:sym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0"/>
                <a:cs typeface="ヒラギノ明朝 ProN W3" charset="0"/>
                <a:sym typeface="Times New Roman" charset="0"/>
              </a:defRPr>
            </a:lvl9pPr>
          </a:lstStyle>
          <a:p>
            <a:pPr eaLnBrk="1" hangingPunct="1"/>
            <a:fld id="{4B8CF60E-69C4-9048-AEEB-0FC337313D5D}" type="slidenum">
              <a:rPr lang="en-US" sz="1600">
                <a:solidFill>
                  <a:srgbClr val="FF9900"/>
                </a:solidFill>
                <a:latin typeface="Arial" charset="0"/>
                <a:cs typeface="Arial" charset="0"/>
                <a:sym typeface="Arial" charset="0"/>
              </a:rPr>
              <a:pPr eaLnBrk="1" hangingPunct="1"/>
              <a:t>19</a:t>
            </a:fld>
            <a:endParaRPr lang="en-US" sz="1600">
              <a:solidFill>
                <a:srgbClr val="FF9900"/>
              </a:solidFill>
              <a:latin typeface="Arial" charset="0"/>
              <a:cs typeface="Arial" charset="0"/>
              <a:sym typeface="Arial" charset="0"/>
            </a:endParaRPr>
          </a:p>
        </p:txBody>
      </p:sp>
      <p:pic>
        <p:nvPicPr>
          <p:cNvPr id="17410" name="Picture 1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577013"/>
            <a:ext cx="9144000" cy="280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17411" name="Picture 2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5888"/>
            <a:ext cx="9144000" cy="858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17412" name="Rectangle 3"/>
          <p:cNvSpPr>
            <a:spLocks/>
          </p:cNvSpPr>
          <p:nvPr/>
        </p:nvSpPr>
        <p:spPr bwMode="auto">
          <a:xfrm>
            <a:off x="228600" y="6569075"/>
            <a:ext cx="45085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39200" bIns="0"/>
          <a:lstStyle/>
          <a:p>
            <a:pPr marL="38100" algn="r">
              <a:spcBef>
                <a:spcPts val="750"/>
              </a:spcBef>
              <a:tabLst>
                <a:tab pos="38100" algn="l"/>
                <a:tab pos="952500" algn="l"/>
                <a:tab pos="1866900" algn="l"/>
                <a:tab pos="2781300" algn="l"/>
                <a:tab pos="3695700" algn="l"/>
                <a:tab pos="4610100" algn="l"/>
                <a:tab pos="5524500" algn="l"/>
                <a:tab pos="6438900" algn="l"/>
                <a:tab pos="7353300" algn="l"/>
                <a:tab pos="8267700" algn="l"/>
                <a:tab pos="9182100" algn="l"/>
                <a:tab pos="10096500" algn="l"/>
                <a:tab pos="10363200" algn="l"/>
                <a:tab pos="10820400" algn="l"/>
              </a:tabLst>
            </a:pPr>
            <a:r>
              <a:rPr lang="en-US" sz="1200" b="1">
                <a:solidFill>
                  <a:srgbClr val="003F6E"/>
                </a:solidFill>
                <a:latin typeface="Arial" charset="0"/>
                <a:sym typeface="Arial" charset="0"/>
              </a:rPr>
              <a:t>		Giancarlo Vecchi</a:t>
            </a:r>
          </a:p>
        </p:txBody>
      </p:sp>
      <p:pic>
        <p:nvPicPr>
          <p:cNvPr id="17413" name="Picture 4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5113" y="188913"/>
            <a:ext cx="111125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17414" name="Rectangle 5"/>
          <p:cNvSpPr>
            <a:spLocks noGrp="1" noChangeArrowheads="1"/>
          </p:cNvSpPr>
          <p:nvPr>
            <p:ph type="title"/>
          </p:nvPr>
        </p:nvSpPr>
        <p:spPr>
          <a:xfrm>
            <a:off x="719138" y="115888"/>
            <a:ext cx="7016750" cy="649287"/>
          </a:xfrm>
        </p:spPr>
        <p:txBody>
          <a:bodyPr/>
          <a:lstStyle/>
          <a:p>
            <a:pPr eaLnBrk="1" hangingPunct="1"/>
            <a:r>
              <a:rPr lang="en-US" dirty="0" smtClean="0">
                <a:latin typeface="Arial" charset="0"/>
                <a:ea typeface="ヒラギノ角ゴ ProN W6" charset="0"/>
                <a:cs typeface="ヒラギノ角ゴ ProN W6" charset="0"/>
              </a:rPr>
              <a:t>CARATTERISTICHE </a:t>
            </a:r>
            <a:endParaRPr lang="en-US" dirty="0">
              <a:latin typeface="Arial" charset="0"/>
              <a:ea typeface="ヒラギノ角ゴ ProN W6" charset="0"/>
              <a:cs typeface="ヒラギノ角ゴ ProN W6" charset="0"/>
            </a:endParaRPr>
          </a:p>
        </p:txBody>
      </p:sp>
      <p:sp>
        <p:nvSpPr>
          <p:cNvPr id="17415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179512" y="1052736"/>
            <a:ext cx="8712968" cy="5400600"/>
          </a:xfrm>
        </p:spPr>
        <p:txBody>
          <a:bodyPr/>
          <a:lstStyle/>
          <a:p>
            <a:pPr marL="338138" indent="-338138" eaLnBrk="1" hangingPunct="1"/>
            <a:endParaRPr lang="en-US" b="1" dirty="0">
              <a:latin typeface="Arial" charset="0"/>
              <a:ea typeface="ヒラギノ角ゴ ProN W3" charset="0"/>
              <a:cs typeface="ヒラギノ角ゴ ProN W3" charset="0"/>
              <a:sym typeface="Wingdings"/>
            </a:endParaRPr>
          </a:p>
          <a:p>
            <a:pPr eaLnBrk="1" hangingPunct="1">
              <a:buFont typeface="Arial"/>
              <a:buChar char="•"/>
            </a:pPr>
            <a:r>
              <a:rPr lang="en-US" b="1" dirty="0" smtClean="0">
                <a:latin typeface="Arial" charset="0"/>
                <a:ea typeface="ヒラギノ角ゴ ProN W3" charset="0"/>
                <a:cs typeface="ヒラギノ角ゴ ProN W3" charset="0"/>
                <a:sym typeface="Wingdings"/>
              </a:rPr>
              <a:t>6 LINEE DI ATTIVITÀ</a:t>
            </a:r>
          </a:p>
          <a:p>
            <a:pPr eaLnBrk="1" hangingPunct="1">
              <a:buFont typeface="Arial"/>
              <a:buChar char="•"/>
            </a:pPr>
            <a:endParaRPr lang="en-US" b="1" dirty="0">
              <a:latin typeface="Arial" charset="0"/>
              <a:ea typeface="ヒラギノ角ゴ ProN W3" charset="0"/>
              <a:cs typeface="ヒラギノ角ゴ ProN W3" charset="0"/>
              <a:sym typeface="Wingdings"/>
            </a:endParaRPr>
          </a:p>
          <a:p>
            <a:pPr marL="457200" indent="-457200" eaLnBrk="1" hangingPunct="1">
              <a:buFont typeface="+mj-lt"/>
              <a:buAutoNum type="arabicParenR"/>
            </a:pPr>
            <a:r>
              <a:rPr lang="en-US" b="1" dirty="0" err="1" smtClean="0">
                <a:latin typeface="Arial" charset="0"/>
                <a:ea typeface="ヒラギノ角ゴ ProN W3" charset="0"/>
                <a:cs typeface="ヒラギノ角ゴ ProN W3" charset="0"/>
                <a:sym typeface="Wingdings"/>
              </a:rPr>
              <a:t>Reingegnerizzazione</a:t>
            </a:r>
            <a:r>
              <a:rPr lang="en-US" b="1" dirty="0" smtClean="0">
                <a:latin typeface="Arial" charset="0"/>
                <a:ea typeface="ヒラギノ角ゴ ProN W3" charset="0"/>
                <a:cs typeface="ヒラギノ角ゴ ProN W3" charset="0"/>
                <a:sym typeface="Wingdings"/>
              </a:rPr>
              <a:t>/</a:t>
            </a:r>
            <a:r>
              <a:rPr lang="en-US" b="1" dirty="0" err="1" smtClean="0">
                <a:latin typeface="Arial" charset="0"/>
                <a:ea typeface="ヒラギノ角ゴ ProN W3" charset="0"/>
                <a:cs typeface="ヒラギノ角ゴ ProN W3" charset="0"/>
                <a:sym typeface="Wingdings"/>
              </a:rPr>
              <a:t>riorganizzazione</a:t>
            </a:r>
            <a:r>
              <a:rPr lang="en-US" b="1" dirty="0" smtClean="0">
                <a:latin typeface="Arial" charset="0"/>
                <a:ea typeface="ヒラギノ角ゴ ProN W3" charset="0"/>
                <a:cs typeface="ヒラギノ角ゴ ProN W3" charset="0"/>
                <a:sym typeface="Wingdings"/>
              </a:rPr>
              <a:t> </a:t>
            </a:r>
            <a:r>
              <a:rPr lang="en-US" b="1" dirty="0" err="1" smtClean="0">
                <a:latin typeface="Arial" charset="0"/>
                <a:ea typeface="ヒラギノ角ゴ ProN W3" charset="0"/>
                <a:cs typeface="ヒラギノ角ゴ ProN W3" charset="0"/>
                <a:sym typeface="Wingdings"/>
              </a:rPr>
              <a:t>dei</a:t>
            </a:r>
            <a:r>
              <a:rPr lang="en-US" b="1" dirty="0" smtClean="0">
                <a:latin typeface="Arial" charset="0"/>
                <a:ea typeface="ヒラギノ角ゴ ProN W3" charset="0"/>
                <a:cs typeface="ヒラギノ角ゴ ProN W3" charset="0"/>
                <a:sym typeface="Wingdings"/>
              </a:rPr>
              <a:t> </a:t>
            </a:r>
            <a:r>
              <a:rPr lang="en-US" b="1" dirty="0" err="1" smtClean="0">
                <a:latin typeface="Arial" charset="0"/>
                <a:ea typeface="ヒラギノ角ゴ ProN W3" charset="0"/>
                <a:cs typeface="ヒラギノ角ゴ ProN W3" charset="0"/>
                <a:sym typeface="Wingdings"/>
              </a:rPr>
              <a:t>servizi</a:t>
            </a:r>
            <a:r>
              <a:rPr lang="en-US" b="1" dirty="0" smtClean="0">
                <a:latin typeface="Arial" charset="0"/>
                <a:ea typeface="ヒラギノ角ゴ ProN W3" charset="0"/>
                <a:cs typeface="ヒラギノ角ゴ ProN W3" charset="0"/>
                <a:sym typeface="Wingdings"/>
              </a:rPr>
              <a:t> e </a:t>
            </a:r>
            <a:r>
              <a:rPr lang="en-US" b="1" dirty="0" err="1" smtClean="0">
                <a:latin typeface="Arial" charset="0"/>
                <a:ea typeface="ヒラギノ角ゴ ProN W3" charset="0"/>
                <a:cs typeface="ヒラギノ角ゴ ProN W3" charset="0"/>
                <a:sym typeface="Wingdings"/>
              </a:rPr>
              <a:t>dei</a:t>
            </a:r>
            <a:r>
              <a:rPr lang="en-US" b="1" dirty="0" smtClean="0">
                <a:latin typeface="Arial" charset="0"/>
                <a:ea typeface="ヒラギノ角ゴ ProN W3" charset="0"/>
                <a:cs typeface="ヒラギノ角ゴ ProN W3" charset="0"/>
                <a:sym typeface="Wingdings"/>
              </a:rPr>
              <a:t> </a:t>
            </a:r>
            <a:r>
              <a:rPr lang="en-US" b="1" dirty="0" err="1" smtClean="0">
                <a:latin typeface="Arial" charset="0"/>
                <a:ea typeface="ヒラギノ角ゴ ProN W3" charset="0"/>
                <a:cs typeface="ヒラギノ角ゴ ProN W3" charset="0"/>
                <a:sym typeface="Wingdings"/>
              </a:rPr>
              <a:t>processi</a:t>
            </a:r>
            <a:r>
              <a:rPr lang="en-US" b="1" dirty="0" smtClean="0">
                <a:latin typeface="Arial" charset="0"/>
                <a:ea typeface="ヒラギノ角ゴ ProN W3" charset="0"/>
                <a:cs typeface="ヒラギノ角ゴ ProN W3" charset="0"/>
                <a:sym typeface="Wingdings"/>
              </a:rPr>
              <a:t> di </a:t>
            </a:r>
            <a:r>
              <a:rPr lang="en-US" b="1" dirty="0" err="1" smtClean="0">
                <a:latin typeface="Arial" charset="0"/>
                <a:ea typeface="ヒラギノ角ゴ ProN W3" charset="0"/>
                <a:cs typeface="ヒラギノ角ゴ ProN W3" charset="0"/>
                <a:sym typeface="Wingdings"/>
              </a:rPr>
              <a:t>lavoro</a:t>
            </a:r>
            <a:endParaRPr lang="en-US" b="1" dirty="0" smtClean="0">
              <a:latin typeface="Arial" charset="0"/>
              <a:ea typeface="ヒラギノ角ゴ ProN W3" charset="0"/>
              <a:cs typeface="ヒラギノ角ゴ ProN W3" charset="0"/>
              <a:sym typeface="Wingdings"/>
            </a:endParaRPr>
          </a:p>
          <a:p>
            <a:pPr marL="457200" indent="-457200" eaLnBrk="1" hangingPunct="1">
              <a:buFont typeface="+mj-lt"/>
              <a:buAutoNum type="arabicParenR"/>
            </a:pPr>
            <a:r>
              <a:rPr lang="en-US" b="1" dirty="0" err="1" smtClean="0">
                <a:latin typeface="Arial" charset="0"/>
                <a:ea typeface="ヒラギノ角ゴ ProN W6" charset="0"/>
                <a:cs typeface="ヒラギノ角ゴ ProN W6" charset="0"/>
              </a:rPr>
              <a:t>Miglioramento</a:t>
            </a:r>
            <a:r>
              <a:rPr lang="en-US" b="1" dirty="0" smtClean="0">
                <a:latin typeface="Arial" charset="0"/>
                <a:ea typeface="ヒラギノ角ゴ ProN W6" charset="0"/>
                <a:cs typeface="ヒラギノ角ゴ ProN W6" charset="0"/>
              </a:rPr>
              <a:t> </a:t>
            </a:r>
            <a:r>
              <a:rPr lang="en-US" b="1" dirty="0" err="1" smtClean="0">
                <a:latin typeface="Arial" charset="0"/>
                <a:ea typeface="ヒラギノ角ゴ ProN W6" charset="0"/>
                <a:cs typeface="ヒラギノ角ゴ ProN W6" charset="0"/>
              </a:rPr>
              <a:t>dell’utilizzo</a:t>
            </a:r>
            <a:r>
              <a:rPr lang="en-US" b="1" dirty="0" smtClean="0">
                <a:latin typeface="Arial" charset="0"/>
                <a:ea typeface="ヒラギノ角ゴ ProN W6" charset="0"/>
                <a:cs typeface="ヒラギノ角ゴ ProN W6" charset="0"/>
              </a:rPr>
              <a:t> </a:t>
            </a:r>
            <a:r>
              <a:rPr lang="en-US" b="1" dirty="0" err="1" smtClean="0">
                <a:latin typeface="Arial" charset="0"/>
                <a:ea typeface="ヒラギノ角ゴ ProN W6" charset="0"/>
                <a:cs typeface="ヒラギノ角ゴ ProN W6" charset="0"/>
              </a:rPr>
              <a:t>dell’informatica</a:t>
            </a:r>
            <a:endParaRPr lang="en-US" b="1" dirty="0" smtClean="0">
              <a:latin typeface="Arial" charset="0"/>
              <a:ea typeface="ヒラギノ角ゴ ProN W6" charset="0"/>
              <a:cs typeface="ヒラギノ角ゴ ProN W6" charset="0"/>
            </a:endParaRPr>
          </a:p>
          <a:p>
            <a:pPr marL="457200" indent="-457200" eaLnBrk="1" hangingPunct="1">
              <a:buFont typeface="+mj-lt"/>
              <a:buAutoNum type="arabicParenR"/>
            </a:pPr>
            <a:r>
              <a:rPr lang="en-US" b="1" dirty="0" err="1" smtClean="0">
                <a:latin typeface="Arial" charset="0"/>
                <a:ea typeface="ヒラギノ角ゴ ProN W6" charset="0"/>
                <a:cs typeface="ヒラギノ角ゴ ProN W6" charset="0"/>
              </a:rPr>
              <a:t>Carta</a:t>
            </a:r>
            <a:r>
              <a:rPr lang="en-US" b="1" dirty="0" smtClean="0">
                <a:latin typeface="Arial" charset="0"/>
                <a:ea typeface="ヒラギノ角ゴ ProN W6" charset="0"/>
                <a:cs typeface="ヒラギノ角ゴ ProN W6" charset="0"/>
              </a:rPr>
              <a:t> </a:t>
            </a:r>
            <a:r>
              <a:rPr lang="en-US" b="1" dirty="0" err="1" smtClean="0">
                <a:latin typeface="Arial" charset="0"/>
                <a:ea typeface="ヒラギノ角ゴ ProN W6" charset="0"/>
                <a:cs typeface="ヒラギノ角ゴ ProN W6" charset="0"/>
              </a:rPr>
              <a:t>dei</a:t>
            </a:r>
            <a:r>
              <a:rPr lang="en-US" b="1" dirty="0" smtClean="0">
                <a:latin typeface="Arial" charset="0"/>
                <a:ea typeface="ヒラギノ角ゴ ProN W6" charset="0"/>
                <a:cs typeface="ヒラギノ角ゴ ProN W6" charset="0"/>
              </a:rPr>
              <a:t> </a:t>
            </a:r>
            <a:r>
              <a:rPr lang="en-US" b="1" dirty="0" err="1" smtClean="0">
                <a:latin typeface="Arial" charset="0"/>
                <a:ea typeface="ヒラギノ角ゴ ProN W6" charset="0"/>
                <a:cs typeface="ヒラギノ角ゴ ProN W6" charset="0"/>
              </a:rPr>
              <a:t>servizi</a:t>
            </a:r>
            <a:endParaRPr lang="en-US" b="1" dirty="0" smtClean="0">
              <a:latin typeface="Arial" charset="0"/>
              <a:ea typeface="ヒラギノ角ゴ ProN W6" charset="0"/>
              <a:cs typeface="ヒラギノ角ゴ ProN W6" charset="0"/>
            </a:endParaRPr>
          </a:p>
          <a:p>
            <a:pPr marL="457200" indent="-457200" eaLnBrk="1" hangingPunct="1">
              <a:buFont typeface="+mj-lt"/>
              <a:buAutoNum type="arabicParenR"/>
            </a:pPr>
            <a:r>
              <a:rPr lang="en-US" b="1" dirty="0" err="1" smtClean="0">
                <a:latin typeface="Arial" charset="0"/>
                <a:ea typeface="ヒラギノ角ゴ ProN W6" charset="0"/>
                <a:cs typeface="ヒラギノ角ゴ ProN W6" charset="0"/>
              </a:rPr>
              <a:t>Certificazione</a:t>
            </a:r>
            <a:r>
              <a:rPr lang="en-US" b="1" dirty="0" smtClean="0">
                <a:latin typeface="Arial" charset="0"/>
                <a:ea typeface="ヒラギノ角ゴ ProN W6" charset="0"/>
                <a:cs typeface="ヒラギノ角ゴ ProN W6" charset="0"/>
              </a:rPr>
              <a:t> di </a:t>
            </a:r>
            <a:r>
              <a:rPr lang="en-US" b="1" dirty="0" err="1" smtClean="0">
                <a:latin typeface="Arial" charset="0"/>
                <a:ea typeface="ヒラギノ角ゴ ProN W6" charset="0"/>
                <a:cs typeface="ヒラギノ角ゴ ProN W6" charset="0"/>
              </a:rPr>
              <a:t>qualità</a:t>
            </a:r>
            <a:endParaRPr lang="en-US" b="1" dirty="0" smtClean="0">
              <a:latin typeface="Arial" charset="0"/>
              <a:ea typeface="ヒラギノ角ゴ ProN W6" charset="0"/>
              <a:cs typeface="ヒラギノ角ゴ ProN W6" charset="0"/>
            </a:endParaRPr>
          </a:p>
          <a:p>
            <a:pPr marL="457200" indent="-457200" eaLnBrk="1" hangingPunct="1">
              <a:buFont typeface="+mj-lt"/>
              <a:buAutoNum type="arabicParenR"/>
            </a:pPr>
            <a:r>
              <a:rPr lang="en-US" b="1" dirty="0" err="1" smtClean="0">
                <a:latin typeface="Arial" charset="0"/>
                <a:ea typeface="ヒラギノ角ゴ ProN W6" charset="0"/>
                <a:cs typeface="ヒラギノ角ゴ ProN W6" charset="0"/>
              </a:rPr>
              <a:t>Bilancio</a:t>
            </a:r>
            <a:r>
              <a:rPr lang="en-US" b="1" dirty="0" smtClean="0">
                <a:latin typeface="Arial" charset="0"/>
                <a:ea typeface="ヒラギノ角ゴ ProN W6" charset="0"/>
                <a:cs typeface="ヒラギノ角ゴ ProN W6" charset="0"/>
              </a:rPr>
              <a:t> di </a:t>
            </a:r>
            <a:r>
              <a:rPr lang="en-US" b="1" dirty="0" err="1" smtClean="0">
                <a:latin typeface="Arial" charset="0"/>
                <a:ea typeface="ヒラギノ角ゴ ProN W6" charset="0"/>
                <a:cs typeface="ヒラギノ角ゴ ProN W6" charset="0"/>
              </a:rPr>
              <a:t>responsabilità</a:t>
            </a:r>
            <a:r>
              <a:rPr lang="en-US" b="1" dirty="0" smtClean="0">
                <a:latin typeface="Arial" charset="0"/>
                <a:ea typeface="ヒラギノ角ゴ ProN W6" charset="0"/>
                <a:cs typeface="ヒラギノ角ゴ ProN W6" charset="0"/>
              </a:rPr>
              <a:t> </a:t>
            </a:r>
            <a:r>
              <a:rPr lang="en-US" b="1" dirty="0" err="1" smtClean="0">
                <a:latin typeface="Arial" charset="0"/>
                <a:ea typeface="ヒラギノ角ゴ ProN W6" charset="0"/>
                <a:cs typeface="ヒラギノ角ゴ ProN W6" charset="0"/>
              </a:rPr>
              <a:t>sociale</a:t>
            </a:r>
            <a:endParaRPr lang="en-US" b="1" dirty="0" smtClean="0">
              <a:latin typeface="Arial" charset="0"/>
              <a:ea typeface="ヒラギノ角ゴ ProN W6" charset="0"/>
              <a:cs typeface="ヒラギノ角ゴ ProN W6" charset="0"/>
            </a:endParaRPr>
          </a:p>
          <a:p>
            <a:pPr marL="457200" indent="-457200" eaLnBrk="1" hangingPunct="1">
              <a:buFont typeface="+mj-lt"/>
              <a:buAutoNum type="arabicParenR"/>
            </a:pPr>
            <a:r>
              <a:rPr lang="en-US" b="1" dirty="0" err="1" smtClean="0">
                <a:latin typeface="Arial" charset="0"/>
                <a:ea typeface="ヒラギノ角ゴ ProN W6" charset="0"/>
                <a:cs typeface="ヒラギノ角ゴ ProN W6" charset="0"/>
              </a:rPr>
              <a:t>Comunicazione</a:t>
            </a:r>
            <a:r>
              <a:rPr lang="en-US" b="1" dirty="0" smtClean="0">
                <a:latin typeface="Arial" charset="0"/>
                <a:ea typeface="ヒラギノ角ゴ ProN W6" charset="0"/>
                <a:cs typeface="ヒラギノ角ゴ ProN W6" charset="0"/>
              </a:rPr>
              <a:t> e </a:t>
            </a:r>
            <a:r>
              <a:rPr lang="en-US" b="1" dirty="0" err="1" smtClean="0">
                <a:latin typeface="Arial" charset="0"/>
                <a:ea typeface="ヒラギノ角ゴ ProN W6" charset="0"/>
                <a:cs typeface="ヒラギノ角ゴ ProN W6" charset="0"/>
              </a:rPr>
              <a:t>potenziamento</a:t>
            </a:r>
            <a:r>
              <a:rPr lang="en-US" b="1" dirty="0" smtClean="0">
                <a:latin typeface="Arial" charset="0"/>
                <a:ea typeface="ヒラギノ角ゴ ProN W6" charset="0"/>
                <a:cs typeface="ヒラギノ角ゴ ProN W6" charset="0"/>
              </a:rPr>
              <a:t> </a:t>
            </a:r>
            <a:r>
              <a:rPr lang="en-US" b="1" dirty="0" err="1" smtClean="0">
                <a:latin typeface="Arial" charset="0"/>
                <a:ea typeface="ヒラギノ角ゴ ProN W6" charset="0"/>
                <a:cs typeface="ヒラギノ角ゴ ProN W6" charset="0"/>
              </a:rPr>
              <a:t>siti</a:t>
            </a:r>
            <a:r>
              <a:rPr lang="en-US" b="1" dirty="0" smtClean="0">
                <a:latin typeface="Arial" charset="0"/>
                <a:ea typeface="ヒラギノ角ゴ ProN W6" charset="0"/>
                <a:cs typeface="ヒラギノ角ゴ ProN W6" charset="0"/>
              </a:rPr>
              <a:t> web</a:t>
            </a:r>
          </a:p>
          <a:p>
            <a:pPr marL="457200" indent="-457200" eaLnBrk="1" hangingPunct="1">
              <a:buFont typeface="+mj-lt"/>
              <a:buAutoNum type="arabicParenR"/>
            </a:pPr>
            <a:endParaRPr lang="en-US" b="1" dirty="0">
              <a:latin typeface="Arial" charset="0"/>
              <a:ea typeface="ヒラギノ角ゴ ProN W6" charset="0"/>
              <a:cs typeface="ヒラギノ角ゴ ProN W6" charset="0"/>
            </a:endParaRPr>
          </a:p>
          <a:p>
            <a:pPr marL="338138" indent="-338138" eaLnBrk="1" hangingPunct="1"/>
            <a:endParaRPr lang="en-US" sz="1200" b="1" dirty="0" smtClean="0">
              <a:solidFill>
                <a:schemeClr val="tx1"/>
              </a:solidFill>
              <a:latin typeface="Times" charset="0"/>
              <a:ea typeface="ヒラギノ明朝 ProN W3" charset="0"/>
              <a:cs typeface="ヒラギノ明朝 ProN W3" charset="0"/>
              <a:sym typeface="Time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677028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Segnaposto numero diapositiva 3"/>
          <p:cNvSpPr>
            <a:spLocks noGrp="1"/>
          </p:cNvSpPr>
          <p:nvPr>
            <p:ph type="sldNum" sz="quarter" idx="10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rgbClr val="000000"/>
                </a:solidFill>
                <a:latin typeface="Times New Roman" charset="0"/>
                <a:ea typeface="ヒラギノ明朝 ProN W3" charset="0"/>
                <a:cs typeface="ヒラギノ明朝 ProN W3" charset="0"/>
                <a:sym typeface="Times New Roman" charset="0"/>
              </a:defRPr>
            </a:lvl1pPr>
            <a:lvl2pPr marL="742950" indent="-285750" eaLnBrk="0" hangingPunct="0">
              <a:defRPr sz="2400">
                <a:solidFill>
                  <a:srgbClr val="000000"/>
                </a:solidFill>
                <a:latin typeface="Times New Roman" charset="0"/>
                <a:ea typeface="ヒラギノ明朝 ProN W3" charset="0"/>
                <a:cs typeface="ヒラギノ明朝 ProN W3" charset="0"/>
                <a:sym typeface="Times New Roman" charset="0"/>
              </a:defRPr>
            </a:lvl2pPr>
            <a:lvl3pPr marL="1143000" indent="-228600" eaLnBrk="0" hangingPunct="0">
              <a:defRPr sz="2400">
                <a:solidFill>
                  <a:srgbClr val="000000"/>
                </a:solidFill>
                <a:latin typeface="Times New Roman" charset="0"/>
                <a:ea typeface="ヒラギノ明朝 ProN W3" charset="0"/>
                <a:cs typeface="ヒラギノ明朝 ProN W3" charset="0"/>
                <a:sym typeface="Times New Roman" charset="0"/>
              </a:defRPr>
            </a:lvl3pPr>
            <a:lvl4pPr marL="1600200" indent="-228600" eaLnBrk="0" hangingPunct="0">
              <a:defRPr sz="2400">
                <a:solidFill>
                  <a:srgbClr val="000000"/>
                </a:solidFill>
                <a:latin typeface="Times New Roman" charset="0"/>
                <a:ea typeface="ヒラギノ明朝 ProN W3" charset="0"/>
                <a:cs typeface="ヒラギノ明朝 ProN W3" charset="0"/>
                <a:sym typeface="Times New Roman" charset="0"/>
              </a:defRPr>
            </a:lvl4pPr>
            <a:lvl5pPr marL="2057400" indent="-228600" eaLnBrk="0" hangingPunct="0">
              <a:defRPr sz="2400">
                <a:solidFill>
                  <a:srgbClr val="000000"/>
                </a:solidFill>
                <a:latin typeface="Times New Roman" charset="0"/>
                <a:ea typeface="ヒラギノ明朝 ProN W3" charset="0"/>
                <a:cs typeface="ヒラギノ明朝 ProN W3" charset="0"/>
                <a:sym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0"/>
                <a:cs typeface="ヒラギノ明朝 ProN W3" charset="0"/>
                <a:sym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0"/>
                <a:cs typeface="ヒラギノ明朝 ProN W3" charset="0"/>
                <a:sym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0"/>
                <a:cs typeface="ヒラギノ明朝 ProN W3" charset="0"/>
                <a:sym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0"/>
                <a:cs typeface="ヒラギノ明朝 ProN W3" charset="0"/>
                <a:sym typeface="Times New Roman" charset="0"/>
              </a:defRPr>
            </a:lvl9pPr>
          </a:lstStyle>
          <a:p>
            <a:pPr eaLnBrk="1" hangingPunct="1"/>
            <a:fld id="{4B8CF60E-69C4-9048-AEEB-0FC337313D5D}" type="slidenum">
              <a:rPr lang="en-US" sz="1600">
                <a:solidFill>
                  <a:srgbClr val="FF9900"/>
                </a:solidFill>
                <a:latin typeface="Arial" charset="0"/>
                <a:cs typeface="Arial" charset="0"/>
                <a:sym typeface="Arial" charset="0"/>
              </a:rPr>
              <a:pPr eaLnBrk="1" hangingPunct="1"/>
              <a:t>2</a:t>
            </a:fld>
            <a:endParaRPr lang="en-US" sz="1600" dirty="0">
              <a:solidFill>
                <a:srgbClr val="FF9900"/>
              </a:solidFill>
              <a:latin typeface="Arial" charset="0"/>
              <a:cs typeface="Arial" charset="0"/>
              <a:sym typeface="Arial" charset="0"/>
            </a:endParaRPr>
          </a:p>
        </p:txBody>
      </p:sp>
      <p:pic>
        <p:nvPicPr>
          <p:cNvPr id="17410" name="Picture 1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577013"/>
            <a:ext cx="9144000" cy="280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17411" name="Picture 2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5888"/>
            <a:ext cx="9144000" cy="858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17412" name="Rectangle 3"/>
          <p:cNvSpPr>
            <a:spLocks/>
          </p:cNvSpPr>
          <p:nvPr/>
        </p:nvSpPr>
        <p:spPr bwMode="auto">
          <a:xfrm>
            <a:off x="228600" y="6569075"/>
            <a:ext cx="45085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39200" bIns="0"/>
          <a:lstStyle/>
          <a:p>
            <a:pPr marL="38100" algn="r">
              <a:spcBef>
                <a:spcPts val="750"/>
              </a:spcBef>
              <a:tabLst>
                <a:tab pos="38100" algn="l"/>
                <a:tab pos="952500" algn="l"/>
                <a:tab pos="1866900" algn="l"/>
                <a:tab pos="2781300" algn="l"/>
                <a:tab pos="3695700" algn="l"/>
                <a:tab pos="4610100" algn="l"/>
                <a:tab pos="5524500" algn="l"/>
                <a:tab pos="6438900" algn="l"/>
                <a:tab pos="7353300" algn="l"/>
                <a:tab pos="8267700" algn="l"/>
                <a:tab pos="9182100" algn="l"/>
                <a:tab pos="10096500" algn="l"/>
                <a:tab pos="10363200" algn="l"/>
                <a:tab pos="10820400" algn="l"/>
              </a:tabLst>
            </a:pPr>
            <a:r>
              <a:rPr lang="en-US" sz="1200" b="1">
                <a:solidFill>
                  <a:srgbClr val="003F6E"/>
                </a:solidFill>
                <a:latin typeface="Arial" charset="0"/>
                <a:sym typeface="Arial" charset="0"/>
              </a:rPr>
              <a:t>		Giancarlo Vecchi</a:t>
            </a:r>
          </a:p>
        </p:txBody>
      </p:sp>
      <p:pic>
        <p:nvPicPr>
          <p:cNvPr id="17413" name="Picture 4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5113" y="188913"/>
            <a:ext cx="111125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17414" name="Rectangle 5"/>
          <p:cNvSpPr>
            <a:spLocks noGrp="1" noChangeArrowheads="1"/>
          </p:cNvSpPr>
          <p:nvPr>
            <p:ph type="title"/>
          </p:nvPr>
        </p:nvSpPr>
        <p:spPr>
          <a:xfrm>
            <a:off x="719138" y="115888"/>
            <a:ext cx="7016750" cy="649287"/>
          </a:xfrm>
        </p:spPr>
        <p:txBody>
          <a:bodyPr/>
          <a:lstStyle/>
          <a:p>
            <a:pPr eaLnBrk="1" hangingPunct="1"/>
            <a:r>
              <a:rPr lang="en-US" dirty="0" err="1" smtClean="0">
                <a:latin typeface="Arial" charset="0"/>
                <a:ea typeface="ヒラギノ角ゴ ProN W6" charset="0"/>
                <a:cs typeface="ヒラギノ角ゴ ProN W6" charset="0"/>
              </a:rPr>
              <a:t>Premessa</a:t>
            </a:r>
            <a:r>
              <a:rPr lang="en-US" dirty="0" smtClean="0">
                <a:latin typeface="Arial" charset="0"/>
                <a:ea typeface="ヒラギノ角ゴ ProN W6" charset="0"/>
                <a:cs typeface="ヒラギノ角ゴ ProN W6" charset="0"/>
              </a:rPr>
              <a:t> </a:t>
            </a:r>
            <a:endParaRPr lang="en-US" dirty="0">
              <a:latin typeface="Arial" charset="0"/>
              <a:ea typeface="ヒラギノ角ゴ ProN W6" charset="0"/>
              <a:cs typeface="ヒラギノ角ゴ ProN W6" charset="0"/>
            </a:endParaRPr>
          </a:p>
        </p:txBody>
      </p:sp>
      <p:sp>
        <p:nvSpPr>
          <p:cNvPr id="17415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179512" y="1052736"/>
            <a:ext cx="8712968" cy="3960440"/>
          </a:xfrm>
        </p:spPr>
        <p:txBody>
          <a:bodyPr/>
          <a:lstStyle/>
          <a:p>
            <a:pPr marL="338138" indent="-338138" eaLnBrk="1" hangingPunct="1"/>
            <a:r>
              <a:rPr lang="en-US" b="1" dirty="0" smtClean="0">
                <a:latin typeface="Arial" charset="0"/>
                <a:ea typeface="ヒラギノ角ゴ ProN W3" charset="0"/>
                <a:cs typeface="ヒラギノ角ゴ ProN W3" charset="0"/>
              </a:rPr>
              <a:t>	</a:t>
            </a:r>
            <a:r>
              <a:rPr lang="en-US" b="1" dirty="0" err="1" smtClean="0">
                <a:latin typeface="Arial" charset="0"/>
                <a:ea typeface="ヒラギノ角ゴ ProN W3" charset="0"/>
                <a:cs typeface="ヒラギノ角ゴ ProN W3" charset="0"/>
              </a:rPr>
              <a:t>Molte</a:t>
            </a:r>
            <a:r>
              <a:rPr lang="en-US" b="1" dirty="0" smtClean="0">
                <a:latin typeface="Arial" charset="0"/>
                <a:ea typeface="ヒラギノ角ゴ ProN W3" charset="0"/>
                <a:cs typeface="ヒラギノ角ゴ ProN W3" charset="0"/>
              </a:rPr>
              <a:t> </a:t>
            </a:r>
            <a:r>
              <a:rPr lang="en-US" b="1" dirty="0" err="1" smtClean="0">
                <a:latin typeface="Arial" charset="0"/>
                <a:ea typeface="ヒラギノ角ゴ ProN W3" charset="0"/>
                <a:cs typeface="ヒラギノ角ゴ ProN W3" charset="0"/>
              </a:rPr>
              <a:t>delle</a:t>
            </a:r>
            <a:r>
              <a:rPr lang="en-US" b="1" dirty="0" smtClean="0">
                <a:latin typeface="Arial" charset="0"/>
                <a:ea typeface="ヒラギノ角ゴ ProN W3" charset="0"/>
                <a:cs typeface="ヒラギノ角ゴ ProN W3" charset="0"/>
              </a:rPr>
              <a:t> </a:t>
            </a:r>
            <a:r>
              <a:rPr lang="en-US" b="1" dirty="0" err="1" smtClean="0">
                <a:latin typeface="Arial" charset="0"/>
                <a:ea typeface="ヒラギノ角ゴ ProN W3" charset="0"/>
                <a:cs typeface="ヒラギノ角ゴ ProN W3" charset="0"/>
              </a:rPr>
              <a:t>informazioni</a:t>
            </a:r>
            <a:r>
              <a:rPr lang="en-US" b="1" dirty="0" smtClean="0">
                <a:latin typeface="Arial" charset="0"/>
                <a:ea typeface="ヒラギノ角ゴ ProN W3" charset="0"/>
                <a:cs typeface="ヒラギノ角ゴ ProN W3" charset="0"/>
              </a:rPr>
              <a:t> </a:t>
            </a:r>
            <a:r>
              <a:rPr lang="en-US" b="1" dirty="0" err="1" smtClean="0">
                <a:latin typeface="Arial" charset="0"/>
                <a:ea typeface="ヒラギノ角ゴ ProN W3" charset="0"/>
                <a:cs typeface="ヒラギノ角ゴ ProN W3" charset="0"/>
              </a:rPr>
              <a:t>riportate</a:t>
            </a:r>
            <a:r>
              <a:rPr lang="en-US" b="1" dirty="0" smtClean="0">
                <a:latin typeface="Arial" charset="0"/>
                <a:ea typeface="ヒラギノ角ゴ ProN W3" charset="0"/>
                <a:cs typeface="ヒラギノ角ゴ ProN W3" charset="0"/>
              </a:rPr>
              <a:t> </a:t>
            </a:r>
            <a:r>
              <a:rPr lang="en-US" b="1" dirty="0" err="1" smtClean="0">
                <a:latin typeface="Arial" charset="0"/>
                <a:ea typeface="ヒラギノ角ゴ ProN W3" charset="0"/>
                <a:cs typeface="ヒラギノ角ゴ ProN W3" charset="0"/>
              </a:rPr>
              <a:t>derivano</a:t>
            </a:r>
            <a:r>
              <a:rPr lang="en-US" b="1" dirty="0" smtClean="0">
                <a:latin typeface="Arial" charset="0"/>
                <a:ea typeface="ヒラギノ角ゴ ProN W3" charset="0"/>
                <a:cs typeface="ヒラギノ角ゴ ProN W3" charset="0"/>
              </a:rPr>
              <a:t> </a:t>
            </a:r>
            <a:r>
              <a:rPr lang="en-US" b="1" dirty="0" err="1" smtClean="0">
                <a:latin typeface="Arial" charset="0"/>
                <a:ea typeface="ヒラギノ角ゴ ProN W3" charset="0"/>
                <a:cs typeface="ヒラギノ角ゴ ProN W3" charset="0"/>
              </a:rPr>
              <a:t>dalla</a:t>
            </a:r>
            <a:r>
              <a:rPr lang="en-US" b="1" dirty="0" smtClean="0">
                <a:latin typeface="Arial" charset="0"/>
                <a:ea typeface="ヒラギノ角ゴ ProN W3" charset="0"/>
                <a:cs typeface="ヒラギノ角ゴ ProN W3" charset="0"/>
              </a:rPr>
              <a:t> </a:t>
            </a:r>
            <a:r>
              <a:rPr lang="en-US" b="1" dirty="0" err="1" smtClean="0">
                <a:latin typeface="Arial" charset="0"/>
                <a:ea typeface="ヒラギノ角ゴ ProN W3" charset="0"/>
                <a:cs typeface="ヒラギノ角ゴ ProN W3" charset="0"/>
              </a:rPr>
              <a:t>mia</a:t>
            </a:r>
            <a:r>
              <a:rPr lang="en-US" b="1" dirty="0" smtClean="0">
                <a:latin typeface="Arial" charset="0"/>
                <a:ea typeface="ヒラギノ角ゴ ProN W3" charset="0"/>
                <a:cs typeface="ヒラギノ角ゴ ProN W3" charset="0"/>
              </a:rPr>
              <a:t> </a:t>
            </a:r>
            <a:r>
              <a:rPr lang="en-US" b="1" dirty="0" err="1" smtClean="0">
                <a:latin typeface="Arial" charset="0"/>
                <a:ea typeface="ヒラギノ角ゴ ProN W3" charset="0"/>
                <a:cs typeface="ヒラギノ角ゴ ProN W3" charset="0"/>
              </a:rPr>
              <a:t>attività</a:t>
            </a:r>
            <a:r>
              <a:rPr lang="en-US" b="1" dirty="0" smtClean="0">
                <a:latin typeface="Arial" charset="0"/>
                <a:ea typeface="ヒラギノ角ゴ ProN W3" charset="0"/>
                <a:cs typeface="ヒラギノ角ゴ ProN W3" charset="0"/>
              </a:rPr>
              <a:t> </a:t>
            </a:r>
            <a:r>
              <a:rPr lang="en-US" b="1" dirty="0" err="1" smtClean="0">
                <a:latin typeface="Arial" charset="0"/>
                <a:ea typeface="ヒラギノ角ゴ ProN W3" charset="0"/>
                <a:cs typeface="ヒラギノ角ゴ ProN W3" charset="0"/>
              </a:rPr>
              <a:t>nell’ambito</a:t>
            </a:r>
            <a:r>
              <a:rPr lang="en-US" b="1" dirty="0" smtClean="0">
                <a:latin typeface="Arial" charset="0"/>
                <a:ea typeface="ヒラギノ角ゴ ProN W3" charset="0"/>
                <a:cs typeface="ヒラギノ角ゴ ProN W3" charset="0"/>
              </a:rPr>
              <a:t> del </a:t>
            </a:r>
            <a:r>
              <a:rPr lang="en-US" b="1" dirty="0" err="1" smtClean="0">
                <a:latin typeface="Arial" charset="0"/>
                <a:ea typeface="ヒラギノ角ゴ ProN W3" charset="0"/>
                <a:cs typeface="ヒラギノ角ゴ ProN W3" charset="0"/>
              </a:rPr>
              <a:t>progetto</a:t>
            </a:r>
            <a:r>
              <a:rPr lang="en-US" b="1" dirty="0" smtClean="0">
                <a:latin typeface="Arial" charset="0"/>
                <a:ea typeface="ヒラギノ角ゴ ProN W3" charset="0"/>
                <a:cs typeface="ヒラギノ角ゴ ProN W3" charset="0"/>
              </a:rPr>
              <a:t> </a:t>
            </a:r>
            <a:r>
              <a:rPr lang="en-US" b="1" dirty="0" err="1" smtClean="0">
                <a:latin typeface="Arial" charset="0"/>
                <a:ea typeface="ヒラギノ角ゴ ProN W3" charset="0"/>
                <a:cs typeface="ヒラギノ角ゴ ProN W3" charset="0"/>
              </a:rPr>
              <a:t>Monitoraggio</a:t>
            </a:r>
            <a:r>
              <a:rPr lang="en-US" b="1" dirty="0" smtClean="0">
                <a:latin typeface="Arial" charset="0"/>
                <a:ea typeface="ヒラギノ角ゴ ProN W3" charset="0"/>
                <a:cs typeface="ヒラギノ角ゴ ProN W3" charset="0"/>
              </a:rPr>
              <a:t> </a:t>
            </a:r>
            <a:r>
              <a:rPr lang="en-US" b="1" dirty="0" err="1" smtClean="0">
                <a:latin typeface="Arial" charset="0"/>
                <a:ea typeface="ヒラギノ角ゴ ProN W3" charset="0"/>
                <a:cs typeface="ヒラギノ角ゴ ProN W3" charset="0"/>
              </a:rPr>
              <a:t>delle</a:t>
            </a:r>
            <a:r>
              <a:rPr lang="en-US" b="1" dirty="0" smtClean="0">
                <a:latin typeface="Arial" charset="0"/>
                <a:ea typeface="ヒラギノ角ゴ ProN W3" charset="0"/>
                <a:cs typeface="ヒラギノ角ゴ ProN W3" charset="0"/>
              </a:rPr>
              <a:t> performance </a:t>
            </a:r>
            <a:r>
              <a:rPr lang="en-US" b="1" dirty="0" err="1" smtClean="0">
                <a:latin typeface="Arial" charset="0"/>
                <a:ea typeface="ヒラギノ角ゴ ProN W3" charset="0"/>
                <a:cs typeface="ヒラギノ角ゴ ProN W3" charset="0"/>
              </a:rPr>
              <a:t>della</a:t>
            </a:r>
            <a:r>
              <a:rPr lang="en-US" b="1" dirty="0" smtClean="0">
                <a:latin typeface="Arial" charset="0"/>
                <a:ea typeface="ヒラギノ角ゴ ProN W3" charset="0"/>
                <a:cs typeface="ヒラギノ角ゴ ProN W3" charset="0"/>
              </a:rPr>
              <a:t> </a:t>
            </a:r>
            <a:r>
              <a:rPr lang="en-US" b="1" dirty="0" err="1" smtClean="0">
                <a:latin typeface="Arial" charset="0"/>
                <a:ea typeface="ヒラギノ角ゴ ProN W3" charset="0"/>
                <a:cs typeface="ヒラギノ角ゴ ProN W3" charset="0"/>
              </a:rPr>
              <a:t>giustizia</a:t>
            </a:r>
            <a:r>
              <a:rPr lang="en-US" b="1" dirty="0" smtClean="0">
                <a:latin typeface="Arial" charset="0"/>
                <a:ea typeface="ヒラギノ角ゴ ProN W3" charset="0"/>
                <a:cs typeface="ヒラギノ角ゴ ProN W3" charset="0"/>
              </a:rPr>
              <a:t> (MPG), </a:t>
            </a:r>
            <a:r>
              <a:rPr lang="en-US" b="1" dirty="0" err="1" smtClean="0">
                <a:latin typeface="Arial" charset="0"/>
                <a:ea typeface="ヒラギノ角ゴ ProN W3" charset="0"/>
                <a:cs typeface="ヒラギノ角ゴ ProN W3" charset="0"/>
              </a:rPr>
              <a:t>gestito</a:t>
            </a:r>
            <a:r>
              <a:rPr lang="en-US" b="1" dirty="0" smtClean="0">
                <a:latin typeface="Arial" charset="0"/>
                <a:ea typeface="ヒラギノ角ゴ ProN W3" charset="0"/>
                <a:cs typeface="ヒラギノ角ゴ ProN W3" charset="0"/>
              </a:rPr>
              <a:t> dal </a:t>
            </a:r>
            <a:r>
              <a:rPr lang="en-US" b="1" dirty="0" err="1" smtClean="0">
                <a:latin typeface="Arial" charset="0"/>
                <a:ea typeface="ヒラギノ角ゴ ProN W3" charset="0"/>
                <a:cs typeface="ヒラギノ角ゴ ProN W3" charset="0"/>
              </a:rPr>
              <a:t>Dipartimento</a:t>
            </a:r>
            <a:r>
              <a:rPr lang="en-US" b="1" dirty="0" smtClean="0">
                <a:latin typeface="Arial" charset="0"/>
                <a:ea typeface="ヒラギノ角ゴ ProN W3" charset="0"/>
                <a:cs typeface="ヒラギノ角ゴ ProN W3" charset="0"/>
              </a:rPr>
              <a:t> </a:t>
            </a:r>
            <a:r>
              <a:rPr lang="en-US" b="1" dirty="0" err="1" smtClean="0">
                <a:latin typeface="Arial" charset="0"/>
                <a:ea typeface="ヒラギノ角ゴ ProN W3" charset="0"/>
                <a:cs typeface="ヒラギノ角ゴ ProN W3" charset="0"/>
              </a:rPr>
              <a:t>della</a:t>
            </a:r>
            <a:r>
              <a:rPr lang="en-US" b="1" dirty="0" smtClean="0">
                <a:latin typeface="Arial" charset="0"/>
                <a:ea typeface="ヒラギノ角ゴ ProN W3" charset="0"/>
                <a:cs typeface="ヒラギノ角ゴ ProN W3" charset="0"/>
              </a:rPr>
              <a:t> </a:t>
            </a:r>
            <a:r>
              <a:rPr lang="en-US" b="1" dirty="0" err="1" smtClean="0">
                <a:latin typeface="Arial" charset="0"/>
                <a:ea typeface="ヒラギノ角ゴ ProN W3" charset="0"/>
                <a:cs typeface="ヒラギノ角ゴ ProN W3" charset="0"/>
              </a:rPr>
              <a:t>funzione</a:t>
            </a:r>
            <a:r>
              <a:rPr lang="en-US" b="1" dirty="0" smtClean="0">
                <a:latin typeface="Arial" charset="0"/>
                <a:ea typeface="ヒラギノ角ゴ ProN W3" charset="0"/>
                <a:cs typeface="ヒラギノ角ゴ ProN W3" charset="0"/>
              </a:rPr>
              <a:t> </a:t>
            </a:r>
            <a:r>
              <a:rPr lang="en-US" b="1" dirty="0" err="1" smtClean="0">
                <a:latin typeface="Arial" charset="0"/>
                <a:ea typeface="ヒラギノ角ゴ ProN W3" charset="0"/>
                <a:cs typeface="ヒラギノ角ゴ ProN W3" charset="0"/>
              </a:rPr>
              <a:t>pubblica</a:t>
            </a:r>
            <a:r>
              <a:rPr lang="en-US" b="1" dirty="0">
                <a:latin typeface="Arial" charset="0"/>
                <a:ea typeface="ヒラギノ角ゴ ProN W3" charset="0"/>
                <a:cs typeface="ヒラギノ角ゴ ProN W3" charset="0"/>
              </a:rPr>
              <a:t> </a:t>
            </a:r>
            <a:r>
              <a:rPr lang="en-US" b="1" dirty="0" smtClean="0">
                <a:latin typeface="Arial" charset="0"/>
                <a:ea typeface="ヒラギノ角ゴ ProN W3" charset="0"/>
                <a:cs typeface="ヒラギノ角ゴ ProN W3" charset="0"/>
              </a:rPr>
              <a:t>e </a:t>
            </a:r>
            <a:r>
              <a:rPr lang="en-US" b="1" dirty="0" err="1" smtClean="0">
                <a:latin typeface="Arial" charset="0"/>
                <a:ea typeface="ヒラギノ角ゴ ProN W3" charset="0"/>
                <a:cs typeface="ヒラギノ角ゴ ProN W3" charset="0"/>
              </a:rPr>
              <a:t>finanziato</a:t>
            </a:r>
            <a:r>
              <a:rPr lang="en-US" b="1" dirty="0" smtClean="0">
                <a:latin typeface="Arial" charset="0"/>
                <a:ea typeface="ヒラギノ角ゴ ProN W3" charset="0"/>
                <a:cs typeface="ヒラギノ角ゴ ProN W3" charset="0"/>
              </a:rPr>
              <a:t> con </a:t>
            </a:r>
            <a:r>
              <a:rPr lang="en-US" b="1" dirty="0" err="1" smtClean="0">
                <a:latin typeface="Arial" charset="0"/>
                <a:ea typeface="ヒラギノ角ゴ ProN W3" charset="0"/>
                <a:cs typeface="ヒラギノ角ゴ ProN W3" charset="0"/>
              </a:rPr>
              <a:t>Fondi</a:t>
            </a:r>
            <a:r>
              <a:rPr lang="en-US" b="1" dirty="0" smtClean="0">
                <a:latin typeface="Arial" charset="0"/>
                <a:ea typeface="ヒラギノ角ゴ ProN W3" charset="0"/>
                <a:cs typeface="ヒラギノ角ゴ ProN W3" charset="0"/>
              </a:rPr>
              <a:t> </a:t>
            </a:r>
            <a:r>
              <a:rPr lang="en-US" b="1" dirty="0" err="1" smtClean="0">
                <a:latin typeface="Arial" charset="0"/>
                <a:ea typeface="ヒラギノ角ゴ ProN W3" charset="0"/>
                <a:cs typeface="ヒラギノ角ゴ ProN W3" charset="0"/>
              </a:rPr>
              <a:t>europei</a:t>
            </a:r>
            <a:r>
              <a:rPr lang="en-US" b="1" dirty="0" smtClean="0">
                <a:latin typeface="Arial" charset="0"/>
                <a:ea typeface="ヒラギノ角ゴ ProN W3" charset="0"/>
                <a:cs typeface="ヒラギノ角ゴ ProN W3" charset="0"/>
              </a:rPr>
              <a:t>. I </a:t>
            </a:r>
            <a:r>
              <a:rPr lang="en-US" b="1" dirty="0" err="1" smtClean="0">
                <a:latin typeface="Arial" charset="0"/>
                <a:ea typeface="ヒラギノ角ゴ ProN W3" charset="0"/>
                <a:cs typeface="ヒラギノ角ゴ ProN W3" charset="0"/>
              </a:rPr>
              <a:t>dati</a:t>
            </a:r>
            <a:r>
              <a:rPr lang="en-US" b="1" dirty="0" smtClean="0">
                <a:latin typeface="Arial" charset="0"/>
                <a:ea typeface="ヒラギノ角ゴ ProN W3" charset="0"/>
                <a:cs typeface="ヒラギノ角ゴ ProN W3" charset="0"/>
              </a:rPr>
              <a:t> </a:t>
            </a:r>
            <a:r>
              <a:rPr lang="en-US" b="1" dirty="0" err="1" smtClean="0">
                <a:latin typeface="Arial" charset="0"/>
                <a:ea typeface="ヒラギノ角ゴ ProN W3" charset="0"/>
                <a:cs typeface="ヒラギノ角ゴ ProN W3" charset="0"/>
              </a:rPr>
              <a:t>utilizzati</a:t>
            </a:r>
            <a:r>
              <a:rPr lang="en-US" b="1" dirty="0" smtClean="0">
                <a:latin typeface="Arial" charset="0"/>
                <a:ea typeface="ヒラギノ角ゴ ProN W3" charset="0"/>
                <a:cs typeface="ヒラギノ角ゴ ProN W3" charset="0"/>
              </a:rPr>
              <a:t> </a:t>
            </a:r>
            <a:r>
              <a:rPr lang="en-US" b="1" dirty="0" err="1" smtClean="0">
                <a:latin typeface="Arial" charset="0"/>
                <a:ea typeface="ヒラギノ角ゴ ProN W3" charset="0"/>
                <a:cs typeface="ヒラギノ角ゴ ProN W3" charset="0"/>
              </a:rPr>
              <a:t>provengono</a:t>
            </a:r>
            <a:r>
              <a:rPr lang="en-US" b="1" dirty="0" smtClean="0">
                <a:latin typeface="Arial" charset="0"/>
                <a:ea typeface="ヒラギノ角ゴ ProN W3" charset="0"/>
                <a:cs typeface="ヒラギノ角ゴ ProN W3" charset="0"/>
              </a:rPr>
              <a:t> da </a:t>
            </a:r>
            <a:r>
              <a:rPr lang="en-US" b="1" dirty="0" err="1" smtClean="0">
                <a:latin typeface="Arial" charset="0"/>
                <a:ea typeface="ヒラギノ角ゴ ProN W3" charset="0"/>
                <a:cs typeface="ヒラギノ角ゴ ProN W3" charset="0"/>
              </a:rPr>
              <a:t>fonti</a:t>
            </a:r>
            <a:r>
              <a:rPr lang="en-US" b="1" dirty="0" smtClean="0">
                <a:latin typeface="Arial" charset="0"/>
                <a:ea typeface="ヒラギノ角ゴ ProN W3" charset="0"/>
                <a:cs typeface="ヒラギノ角ゴ ProN W3" charset="0"/>
              </a:rPr>
              <a:t> </a:t>
            </a:r>
            <a:r>
              <a:rPr lang="en-US" b="1" dirty="0" err="1" smtClean="0">
                <a:latin typeface="Arial" charset="0"/>
                <a:ea typeface="ヒラギノ角ゴ ProN W3" charset="0"/>
                <a:cs typeface="ヒラギノ角ゴ ProN W3" charset="0"/>
              </a:rPr>
              <a:t>pubbliche</a:t>
            </a:r>
            <a:r>
              <a:rPr lang="en-US" b="1" dirty="0" smtClean="0">
                <a:latin typeface="Arial" charset="0"/>
                <a:ea typeface="ヒラギノ角ゴ ProN W3" charset="0"/>
                <a:cs typeface="ヒラギノ角ゴ ProN W3" charset="0"/>
              </a:rPr>
              <a:t> e per la </a:t>
            </a:r>
            <a:r>
              <a:rPr lang="en-US" b="1" dirty="0" err="1" smtClean="0">
                <a:latin typeface="Arial" charset="0"/>
                <a:ea typeface="ヒラギノ角ゴ ProN W3" charset="0"/>
                <a:cs typeface="ヒラギノ角ゴ ProN W3" charset="0"/>
              </a:rPr>
              <a:t>maggior</a:t>
            </a:r>
            <a:r>
              <a:rPr lang="en-US" b="1" dirty="0" smtClean="0">
                <a:latin typeface="Arial" charset="0"/>
                <a:ea typeface="ヒラギノ角ゴ ProN W3" charset="0"/>
                <a:cs typeface="ヒラギノ角ゴ ProN W3" charset="0"/>
              </a:rPr>
              <a:t> parte </a:t>
            </a:r>
            <a:r>
              <a:rPr lang="en-US" b="1" dirty="0" err="1" smtClean="0">
                <a:latin typeface="Arial" charset="0"/>
                <a:ea typeface="ヒラギノ角ゴ ProN W3" charset="0"/>
                <a:cs typeface="ヒラギノ角ゴ ProN W3" charset="0"/>
              </a:rPr>
              <a:t>reperibili</a:t>
            </a:r>
            <a:r>
              <a:rPr lang="en-US" b="1" dirty="0" smtClean="0">
                <a:latin typeface="Arial" charset="0"/>
                <a:ea typeface="ヒラギノ角ゴ ProN W3" charset="0"/>
                <a:cs typeface="ヒラギノ角ゴ ProN W3" charset="0"/>
              </a:rPr>
              <a:t> </a:t>
            </a:r>
            <a:r>
              <a:rPr lang="en-US" b="1" dirty="0" err="1" smtClean="0">
                <a:latin typeface="Arial" charset="0"/>
                <a:ea typeface="ヒラギノ角ゴ ProN W3" charset="0"/>
                <a:cs typeface="ヒラギノ角ゴ ProN W3" charset="0"/>
              </a:rPr>
              <a:t>sul</a:t>
            </a:r>
            <a:r>
              <a:rPr lang="en-US" b="1" dirty="0" smtClean="0">
                <a:latin typeface="Arial" charset="0"/>
                <a:ea typeface="ヒラギノ角ゴ ProN W3" charset="0"/>
                <a:cs typeface="ヒラギノ角ゴ ProN W3" charset="0"/>
              </a:rPr>
              <a:t> </a:t>
            </a:r>
            <a:r>
              <a:rPr lang="en-US" b="1" dirty="0" err="1" smtClean="0">
                <a:latin typeface="Arial" charset="0"/>
                <a:ea typeface="ヒラギノ角ゴ ProN W3" charset="0"/>
                <a:cs typeface="ヒラギノ角ゴ ProN W3" charset="0"/>
              </a:rPr>
              <a:t>sito</a:t>
            </a:r>
            <a:r>
              <a:rPr lang="en-US" b="1" dirty="0">
                <a:latin typeface="Arial" charset="0"/>
                <a:ea typeface="ヒラギノ角ゴ ProN W3" charset="0"/>
                <a:cs typeface="ヒラギノ角ゴ ProN W3" charset="0"/>
              </a:rPr>
              <a:t> </a:t>
            </a:r>
            <a:r>
              <a:rPr lang="en-US" b="1" dirty="0" smtClean="0">
                <a:latin typeface="Arial" charset="0"/>
                <a:ea typeface="ヒラギノ角ゴ ProN W3" charset="0"/>
                <a:cs typeface="ヒラギノ角ゴ ProN W3" charset="0"/>
                <a:hlinkClick r:id="rId5"/>
              </a:rPr>
              <a:t>www.risorseperlagiustizia.it</a:t>
            </a:r>
            <a:r>
              <a:rPr lang="en-US" b="1" dirty="0" smtClean="0">
                <a:latin typeface="Arial" charset="0"/>
                <a:ea typeface="ヒラギノ角ゴ ProN W3" charset="0"/>
                <a:cs typeface="ヒラギノ角ゴ ProN W3" charset="0"/>
              </a:rPr>
              <a:t>.</a:t>
            </a:r>
          </a:p>
          <a:p>
            <a:pPr marL="338138" indent="-338138" eaLnBrk="1" hangingPunct="1"/>
            <a:r>
              <a:rPr lang="en-US" b="1" dirty="0">
                <a:latin typeface="Arial" charset="0"/>
                <a:ea typeface="ヒラギノ角ゴ ProN W3" charset="0"/>
                <a:cs typeface="ヒラギノ角ゴ ProN W3" charset="0"/>
              </a:rPr>
              <a:t>	</a:t>
            </a:r>
            <a:endParaRPr lang="en-US" b="1" dirty="0" smtClean="0">
              <a:latin typeface="Arial" charset="0"/>
              <a:ea typeface="ヒラギノ角ゴ ProN W3" charset="0"/>
              <a:cs typeface="ヒラギノ角ゴ ProN W3" charset="0"/>
            </a:endParaRPr>
          </a:p>
          <a:p>
            <a:pPr marL="338138" indent="-338138" eaLnBrk="1" hangingPunct="1"/>
            <a:r>
              <a:rPr lang="en-US" b="1" dirty="0">
                <a:latin typeface="Arial" charset="0"/>
                <a:ea typeface="ヒラギノ角ゴ ProN W3" charset="0"/>
                <a:cs typeface="ヒラギノ角ゴ ProN W3" charset="0"/>
              </a:rPr>
              <a:t>	</a:t>
            </a:r>
            <a:r>
              <a:rPr lang="en-US" b="1" dirty="0" smtClean="0">
                <a:latin typeface="Arial" charset="0"/>
                <a:ea typeface="ヒラギノ角ゴ ProN W3" charset="0"/>
                <a:cs typeface="ヒラギノ角ゴ ProN W3" charset="0"/>
              </a:rPr>
              <a:t>La </a:t>
            </a:r>
            <a:r>
              <a:rPr lang="en-US" b="1" dirty="0" err="1" smtClean="0">
                <a:latin typeface="Arial" charset="0"/>
                <a:ea typeface="ヒラギノ角ゴ ProN W3" charset="0"/>
                <a:cs typeface="ヒラギノ角ゴ ProN W3" charset="0"/>
              </a:rPr>
              <a:t>responsabilità</a:t>
            </a:r>
            <a:r>
              <a:rPr lang="en-US" b="1" dirty="0" smtClean="0">
                <a:latin typeface="Arial" charset="0"/>
                <a:ea typeface="ヒラギノ角ゴ ProN W3" charset="0"/>
                <a:cs typeface="ヒラギノ角ゴ ProN W3" charset="0"/>
              </a:rPr>
              <a:t> </a:t>
            </a:r>
            <a:r>
              <a:rPr lang="en-US" b="1" dirty="0" err="1" smtClean="0">
                <a:latin typeface="Arial" charset="0"/>
                <a:ea typeface="ヒラギノ角ゴ ProN W3" charset="0"/>
                <a:cs typeface="ヒラギノ角ゴ ProN W3" charset="0"/>
              </a:rPr>
              <a:t>dei</a:t>
            </a:r>
            <a:r>
              <a:rPr lang="en-US" b="1" dirty="0" smtClean="0">
                <a:latin typeface="Arial" charset="0"/>
                <a:ea typeface="ヒラギノ角ゴ ProN W3" charset="0"/>
                <a:cs typeface="ヒラギノ角ゴ ProN W3" charset="0"/>
              </a:rPr>
              <a:t> </a:t>
            </a:r>
            <a:r>
              <a:rPr lang="en-US" b="1" dirty="0" err="1" smtClean="0">
                <a:latin typeface="Arial" charset="0"/>
                <a:ea typeface="ヒラギノ角ゴ ProN W3" charset="0"/>
                <a:cs typeface="ヒラギノ角ゴ ProN W3" charset="0"/>
              </a:rPr>
              <a:t>contenuti</a:t>
            </a:r>
            <a:r>
              <a:rPr lang="en-US" b="1" dirty="0" smtClean="0">
                <a:latin typeface="Arial" charset="0"/>
                <a:ea typeface="ヒラギノ角ゴ ProN W3" charset="0"/>
                <a:cs typeface="ヒラギノ角ゴ ProN W3" charset="0"/>
              </a:rPr>
              <a:t> di </a:t>
            </a:r>
            <a:r>
              <a:rPr lang="en-US" b="1" dirty="0" err="1" smtClean="0">
                <a:latin typeface="Arial" charset="0"/>
                <a:ea typeface="ヒラギノ角ゴ ProN W3" charset="0"/>
                <a:cs typeface="ヒラギノ角ゴ ProN W3" charset="0"/>
              </a:rPr>
              <a:t>questa</a:t>
            </a:r>
            <a:r>
              <a:rPr lang="en-US" b="1" dirty="0">
                <a:latin typeface="Arial" charset="0"/>
                <a:ea typeface="ヒラギノ角ゴ ProN W3" charset="0"/>
                <a:cs typeface="ヒラギノ角ゴ ProN W3" charset="0"/>
              </a:rPr>
              <a:t> </a:t>
            </a:r>
            <a:r>
              <a:rPr lang="en-US" b="1" dirty="0" err="1" smtClean="0">
                <a:latin typeface="Arial" charset="0"/>
                <a:ea typeface="ヒラギノ角ゴ ProN W3" charset="0"/>
                <a:cs typeface="ヒラギノ角ゴ ProN W3" charset="0"/>
              </a:rPr>
              <a:t>comunicazione</a:t>
            </a:r>
            <a:r>
              <a:rPr lang="en-US" b="1" dirty="0" smtClean="0">
                <a:latin typeface="Arial" charset="0"/>
                <a:ea typeface="ヒラギノ角ゴ ProN W3" charset="0"/>
                <a:cs typeface="ヒラギノ角ゴ ProN W3" charset="0"/>
              </a:rPr>
              <a:t> </a:t>
            </a:r>
            <a:r>
              <a:rPr lang="en-US" b="1" dirty="0" err="1" smtClean="0">
                <a:latin typeface="Arial" charset="0"/>
                <a:ea typeface="ヒラギノ角ゴ ProN W3" charset="0"/>
                <a:cs typeface="ヒラギノ角ゴ ProN W3" charset="0"/>
              </a:rPr>
              <a:t>è</a:t>
            </a:r>
            <a:r>
              <a:rPr lang="en-US" b="1" dirty="0" smtClean="0">
                <a:latin typeface="Arial" charset="0"/>
                <a:ea typeface="ヒラギノ角ゴ ProN W3" charset="0"/>
                <a:cs typeface="ヒラギノ角ゴ ProN W3" charset="0"/>
              </a:rPr>
              <a:t> in </a:t>
            </a:r>
            <a:r>
              <a:rPr lang="en-US" b="1" dirty="0" err="1" smtClean="0">
                <a:latin typeface="Arial" charset="0"/>
                <a:ea typeface="ヒラギノ角ゴ ProN W3" charset="0"/>
                <a:cs typeface="ヒラギノ角ゴ ProN W3" charset="0"/>
              </a:rPr>
              <a:t>ogni</a:t>
            </a:r>
            <a:r>
              <a:rPr lang="en-US" b="1" dirty="0" smtClean="0">
                <a:latin typeface="Arial" charset="0"/>
                <a:ea typeface="ヒラギノ角ゴ ProN W3" charset="0"/>
                <a:cs typeface="ヒラギノ角ゴ ProN W3" charset="0"/>
              </a:rPr>
              <a:t> </a:t>
            </a:r>
            <a:r>
              <a:rPr lang="en-US" b="1" dirty="0" err="1" smtClean="0">
                <a:latin typeface="Arial" charset="0"/>
                <a:ea typeface="ヒラギノ角ゴ ProN W3" charset="0"/>
                <a:cs typeface="ヒラギノ角ゴ ProN W3" charset="0"/>
              </a:rPr>
              <a:t>caso</a:t>
            </a:r>
            <a:r>
              <a:rPr lang="en-US" b="1" dirty="0" smtClean="0">
                <a:latin typeface="Arial" charset="0"/>
                <a:ea typeface="ヒラギノ角ゴ ProN W3" charset="0"/>
                <a:cs typeface="ヒラギノ角ゴ ProN W3" charset="0"/>
              </a:rPr>
              <a:t> </a:t>
            </a:r>
            <a:r>
              <a:rPr lang="en-US" b="1" dirty="0" err="1" smtClean="0">
                <a:latin typeface="Arial" charset="0"/>
                <a:ea typeface="ヒラギノ角ゴ ProN W3" charset="0"/>
                <a:cs typeface="ヒラギノ角ゴ ProN W3" charset="0"/>
              </a:rPr>
              <a:t>personale</a:t>
            </a:r>
            <a:r>
              <a:rPr lang="en-US" b="1" dirty="0" smtClean="0">
                <a:latin typeface="Arial" charset="0"/>
                <a:ea typeface="ヒラギノ角ゴ ProN W3" charset="0"/>
                <a:cs typeface="ヒラギノ角ゴ ProN W3" charset="0"/>
              </a:rPr>
              <a:t>. </a:t>
            </a:r>
            <a:endParaRPr lang="en-US" b="1" dirty="0">
              <a:latin typeface="Arial" charset="0"/>
              <a:ea typeface="ヒラギノ角ゴ ProN W6" charset="0"/>
              <a:cs typeface="ヒラギノ角ゴ ProN W6" charset="0"/>
            </a:endParaRPr>
          </a:p>
          <a:p>
            <a:pPr marL="338138" indent="-338138" eaLnBrk="1" hangingPunct="1"/>
            <a:endParaRPr lang="en-US" sz="1200" b="1" dirty="0">
              <a:solidFill>
                <a:schemeClr val="tx1"/>
              </a:solidFill>
              <a:latin typeface="Times" charset="0"/>
              <a:ea typeface="ヒラギノ明朝 ProN W3" charset="0"/>
              <a:cs typeface="ヒラギノ明朝 ProN W3" charset="0"/>
              <a:sym typeface="Times" charset="0"/>
            </a:endParaRPr>
          </a:p>
        </p:txBody>
      </p:sp>
      <p:pic>
        <p:nvPicPr>
          <p:cNvPr id="9" name="Immagine 8" descr="logo_fse-r"/>
          <p:cNvPicPr/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796136" y="5517232"/>
            <a:ext cx="1257300" cy="578485"/>
          </a:xfrm>
          <a:prstGeom prst="rect">
            <a:avLst/>
          </a:prstGeom>
          <a:noFill/>
        </p:spPr>
      </p:pic>
      <p:pic>
        <p:nvPicPr>
          <p:cNvPr id="10" name="Immagine 9" descr="logo_dfp_last"/>
          <p:cNvPicPr/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624436" y="5517232"/>
            <a:ext cx="1714500" cy="665480"/>
          </a:xfrm>
          <a:prstGeom prst="rect">
            <a:avLst/>
          </a:prstGeom>
          <a:noFill/>
        </p:spPr>
      </p:pic>
      <p:pic>
        <p:nvPicPr>
          <p:cNvPr id="11" name="Immagine 10" descr="logo_ue-r"/>
          <p:cNvPicPr/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458326" y="5402932"/>
            <a:ext cx="914400" cy="823595"/>
          </a:xfrm>
          <a:prstGeom prst="rect">
            <a:avLst/>
          </a:prstGeom>
          <a:noFill/>
        </p:spPr>
      </p:pic>
      <p:sp>
        <p:nvSpPr>
          <p:cNvPr id="12" name="Text Box 12"/>
          <p:cNvSpPr txBox="1">
            <a:spLocks noChangeArrowheads="1"/>
          </p:cNvSpPr>
          <p:nvPr/>
        </p:nvSpPr>
        <p:spPr bwMode="auto">
          <a:xfrm>
            <a:off x="1403648" y="5949280"/>
            <a:ext cx="2062480" cy="4241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algn="ctr">
              <a:spcAft>
                <a:spcPts val="0"/>
              </a:spcAft>
            </a:pPr>
            <a:r>
              <a:rPr lang="it-IT" sz="700" cap="small" dirty="0">
                <a:effectLst/>
                <a:latin typeface="Tahoma"/>
                <a:ea typeface="Times New Roman"/>
              </a:rPr>
              <a:t>Direzione Generale per Le Politiche Attive,</a:t>
            </a:r>
            <a:endParaRPr lang="it-IT" sz="1200" dirty="0">
              <a:effectLst/>
              <a:latin typeface="Times New Roman"/>
              <a:ea typeface="Times New Roman"/>
            </a:endParaRPr>
          </a:p>
          <a:p>
            <a:pPr algn="ctr">
              <a:spcAft>
                <a:spcPts val="0"/>
              </a:spcAft>
            </a:pPr>
            <a:r>
              <a:rPr lang="it-IT" sz="700" cap="small" dirty="0">
                <a:effectLst/>
                <a:latin typeface="Tahoma"/>
                <a:ea typeface="Times New Roman"/>
              </a:rPr>
              <a:t>i Servizi per il Lavoro e La Formazione</a:t>
            </a:r>
            <a:endParaRPr lang="it-IT" sz="1200" dirty="0">
              <a:effectLst/>
              <a:latin typeface="Times New Roman"/>
              <a:ea typeface="Times New Roman"/>
            </a:endParaRPr>
          </a:p>
        </p:txBody>
      </p:sp>
      <p:pic>
        <p:nvPicPr>
          <p:cNvPr id="13" name="Immagine 12"/>
          <p:cNvPicPr/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1732136" y="5085432"/>
            <a:ext cx="1344295" cy="836295"/>
          </a:xfrm>
          <a:prstGeom prst="rect">
            <a:avLst/>
          </a:prstGeom>
          <a:noFill/>
        </p:spPr>
      </p:pic>
      <p:pic>
        <p:nvPicPr>
          <p:cNvPr id="14" name="Immagine 13" descr="logo MPG"/>
          <p:cNvPicPr/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4368" y="2924944"/>
            <a:ext cx="961390" cy="95440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Immagine 14"/>
          <p:cNvPicPr/>
          <p:nvPr/>
        </p:nvPicPr>
        <p:blipFill>
          <a:blip r:embed="rId11" cstate="print"/>
          <a:srcRect l="1920" t="10728" r="78764" b="65158"/>
          <a:stretch>
            <a:fillRect/>
          </a:stretch>
        </p:blipFill>
        <p:spPr bwMode="auto">
          <a:xfrm>
            <a:off x="7380312" y="5301208"/>
            <a:ext cx="1009650" cy="96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Segnaposto numero diapositiva 3"/>
          <p:cNvSpPr>
            <a:spLocks noGrp="1"/>
          </p:cNvSpPr>
          <p:nvPr>
            <p:ph type="sldNum" sz="quarter" idx="10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rgbClr val="000000"/>
                </a:solidFill>
                <a:latin typeface="Times New Roman" charset="0"/>
                <a:ea typeface="ヒラギノ明朝 ProN W3" charset="0"/>
                <a:cs typeface="ヒラギノ明朝 ProN W3" charset="0"/>
                <a:sym typeface="Times New Roman" charset="0"/>
              </a:defRPr>
            </a:lvl1pPr>
            <a:lvl2pPr marL="742950" indent="-285750" eaLnBrk="0" hangingPunct="0">
              <a:defRPr sz="2400">
                <a:solidFill>
                  <a:srgbClr val="000000"/>
                </a:solidFill>
                <a:latin typeface="Times New Roman" charset="0"/>
                <a:ea typeface="ヒラギノ明朝 ProN W3" charset="0"/>
                <a:cs typeface="ヒラギノ明朝 ProN W3" charset="0"/>
                <a:sym typeface="Times New Roman" charset="0"/>
              </a:defRPr>
            </a:lvl2pPr>
            <a:lvl3pPr marL="1143000" indent="-228600" eaLnBrk="0" hangingPunct="0">
              <a:defRPr sz="2400">
                <a:solidFill>
                  <a:srgbClr val="000000"/>
                </a:solidFill>
                <a:latin typeface="Times New Roman" charset="0"/>
                <a:ea typeface="ヒラギノ明朝 ProN W3" charset="0"/>
                <a:cs typeface="ヒラギノ明朝 ProN W3" charset="0"/>
                <a:sym typeface="Times New Roman" charset="0"/>
              </a:defRPr>
            </a:lvl3pPr>
            <a:lvl4pPr marL="1600200" indent="-228600" eaLnBrk="0" hangingPunct="0">
              <a:defRPr sz="2400">
                <a:solidFill>
                  <a:srgbClr val="000000"/>
                </a:solidFill>
                <a:latin typeface="Times New Roman" charset="0"/>
                <a:ea typeface="ヒラギノ明朝 ProN W3" charset="0"/>
                <a:cs typeface="ヒラギノ明朝 ProN W3" charset="0"/>
                <a:sym typeface="Times New Roman" charset="0"/>
              </a:defRPr>
            </a:lvl4pPr>
            <a:lvl5pPr marL="2057400" indent="-228600" eaLnBrk="0" hangingPunct="0">
              <a:defRPr sz="2400">
                <a:solidFill>
                  <a:srgbClr val="000000"/>
                </a:solidFill>
                <a:latin typeface="Times New Roman" charset="0"/>
                <a:ea typeface="ヒラギノ明朝 ProN W3" charset="0"/>
                <a:cs typeface="ヒラギノ明朝 ProN W3" charset="0"/>
                <a:sym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0"/>
                <a:cs typeface="ヒラギノ明朝 ProN W3" charset="0"/>
                <a:sym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0"/>
                <a:cs typeface="ヒラギノ明朝 ProN W3" charset="0"/>
                <a:sym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0"/>
                <a:cs typeface="ヒラギノ明朝 ProN W3" charset="0"/>
                <a:sym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0"/>
                <a:cs typeface="ヒラギノ明朝 ProN W3" charset="0"/>
                <a:sym typeface="Times New Roman" charset="0"/>
              </a:defRPr>
            </a:lvl9pPr>
          </a:lstStyle>
          <a:p>
            <a:pPr eaLnBrk="1" hangingPunct="1"/>
            <a:fld id="{4B8CF60E-69C4-9048-AEEB-0FC337313D5D}" type="slidenum">
              <a:rPr lang="en-US" sz="1600">
                <a:solidFill>
                  <a:srgbClr val="FF9900"/>
                </a:solidFill>
                <a:latin typeface="Arial" charset="0"/>
                <a:cs typeface="Arial" charset="0"/>
                <a:sym typeface="Arial" charset="0"/>
              </a:rPr>
              <a:pPr eaLnBrk="1" hangingPunct="1"/>
              <a:t>20</a:t>
            </a:fld>
            <a:endParaRPr lang="en-US" sz="1600">
              <a:solidFill>
                <a:srgbClr val="FF9900"/>
              </a:solidFill>
              <a:latin typeface="Arial" charset="0"/>
              <a:cs typeface="Arial" charset="0"/>
              <a:sym typeface="Arial" charset="0"/>
            </a:endParaRPr>
          </a:p>
        </p:txBody>
      </p:sp>
      <p:pic>
        <p:nvPicPr>
          <p:cNvPr id="17410" name="Picture 1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577013"/>
            <a:ext cx="9144000" cy="280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17411" name="Picture 2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5888"/>
            <a:ext cx="9144000" cy="858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17412" name="Rectangle 3"/>
          <p:cNvSpPr>
            <a:spLocks/>
          </p:cNvSpPr>
          <p:nvPr/>
        </p:nvSpPr>
        <p:spPr bwMode="auto">
          <a:xfrm>
            <a:off x="228600" y="6569075"/>
            <a:ext cx="45085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39200" bIns="0"/>
          <a:lstStyle/>
          <a:p>
            <a:pPr marL="38100" algn="r">
              <a:spcBef>
                <a:spcPts val="750"/>
              </a:spcBef>
              <a:tabLst>
                <a:tab pos="38100" algn="l"/>
                <a:tab pos="952500" algn="l"/>
                <a:tab pos="1866900" algn="l"/>
                <a:tab pos="2781300" algn="l"/>
                <a:tab pos="3695700" algn="l"/>
                <a:tab pos="4610100" algn="l"/>
                <a:tab pos="5524500" algn="l"/>
                <a:tab pos="6438900" algn="l"/>
                <a:tab pos="7353300" algn="l"/>
                <a:tab pos="8267700" algn="l"/>
                <a:tab pos="9182100" algn="l"/>
                <a:tab pos="10096500" algn="l"/>
                <a:tab pos="10363200" algn="l"/>
                <a:tab pos="10820400" algn="l"/>
              </a:tabLst>
            </a:pPr>
            <a:r>
              <a:rPr lang="en-US" sz="1200" b="1">
                <a:solidFill>
                  <a:srgbClr val="003F6E"/>
                </a:solidFill>
                <a:latin typeface="Arial" charset="0"/>
                <a:sym typeface="Arial" charset="0"/>
              </a:rPr>
              <a:t>		Giancarlo Vecchi</a:t>
            </a:r>
          </a:p>
        </p:txBody>
      </p:sp>
      <p:pic>
        <p:nvPicPr>
          <p:cNvPr id="17413" name="Picture 4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5113" y="188913"/>
            <a:ext cx="111125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17414" name="Rectangle 5"/>
          <p:cNvSpPr>
            <a:spLocks noGrp="1" noChangeArrowheads="1"/>
          </p:cNvSpPr>
          <p:nvPr>
            <p:ph type="title"/>
          </p:nvPr>
        </p:nvSpPr>
        <p:spPr>
          <a:xfrm>
            <a:off x="719138" y="115888"/>
            <a:ext cx="7016750" cy="649287"/>
          </a:xfrm>
        </p:spPr>
        <p:txBody>
          <a:bodyPr/>
          <a:lstStyle/>
          <a:p>
            <a:pPr eaLnBrk="1" hangingPunct="1"/>
            <a:r>
              <a:rPr lang="en-US" dirty="0">
                <a:latin typeface="Arial" charset="0"/>
                <a:ea typeface="ヒラギノ角ゴ ProN W3" charset="0"/>
                <a:cs typeface="ヒラギノ角ゴ ProN W3" charset="0"/>
              </a:rPr>
              <a:t>SITUAZIONE ATTUALE</a:t>
            </a:r>
            <a:br>
              <a:rPr lang="en-US" dirty="0">
                <a:latin typeface="Arial" charset="0"/>
                <a:ea typeface="ヒラギノ角ゴ ProN W3" charset="0"/>
                <a:cs typeface="ヒラギノ角ゴ ProN W3" charset="0"/>
              </a:rPr>
            </a:br>
            <a:endParaRPr lang="en-US" dirty="0">
              <a:latin typeface="Arial" charset="0"/>
              <a:ea typeface="ヒラギノ角ゴ ProN W6" charset="0"/>
              <a:cs typeface="ヒラギノ角ゴ ProN W6" charset="0"/>
            </a:endParaRPr>
          </a:p>
        </p:txBody>
      </p:sp>
      <p:sp>
        <p:nvSpPr>
          <p:cNvPr id="17415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179512" y="1052736"/>
            <a:ext cx="8712968" cy="5400600"/>
          </a:xfrm>
        </p:spPr>
        <p:txBody>
          <a:bodyPr/>
          <a:lstStyle/>
          <a:p>
            <a:pPr marL="338138" indent="-338138" eaLnBrk="1" hangingPunct="1"/>
            <a:endParaRPr lang="en-US" b="1" dirty="0">
              <a:latin typeface="Arial" charset="0"/>
              <a:ea typeface="ヒラギノ角ゴ ProN W3" charset="0"/>
              <a:cs typeface="ヒラギノ角ゴ ProN W3" charset="0"/>
            </a:endParaRPr>
          </a:p>
          <a:p>
            <a:pPr marL="338138" indent="-338138" eaLnBrk="1" hangingPunct="1"/>
            <a:endParaRPr lang="en-US" b="1" dirty="0">
              <a:latin typeface="Arial" charset="0"/>
              <a:ea typeface="ヒラギノ角ゴ ProN W6" charset="0"/>
              <a:cs typeface="ヒラギノ角ゴ ProN W6" charset="0"/>
            </a:endParaRPr>
          </a:p>
          <a:p>
            <a:pPr marL="338138" indent="-338138" eaLnBrk="1" hangingPunct="1"/>
            <a:endParaRPr lang="en-US" sz="1200" b="1" dirty="0">
              <a:solidFill>
                <a:schemeClr val="tx1"/>
              </a:solidFill>
              <a:latin typeface="Times" charset="0"/>
              <a:ea typeface="ヒラギノ明朝 ProN W3" charset="0"/>
              <a:cs typeface="ヒラギノ明朝 ProN W3" charset="0"/>
              <a:sym typeface="Times" charset="0"/>
            </a:endParaRPr>
          </a:p>
        </p:txBody>
      </p:sp>
      <p:sp>
        <p:nvSpPr>
          <p:cNvPr id="9" name="Rettangolo arrotondato 8"/>
          <p:cNvSpPr/>
          <p:nvPr/>
        </p:nvSpPr>
        <p:spPr>
          <a:xfrm>
            <a:off x="1259632" y="1484784"/>
            <a:ext cx="2520280" cy="1008112"/>
          </a:xfrm>
          <a:prstGeom prst="roundRect">
            <a:avLst/>
          </a:prstGeom>
          <a:solidFill>
            <a:schemeClr val="bg1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b="1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191 </a:t>
            </a:r>
          </a:p>
          <a:p>
            <a:pPr algn="ctr"/>
            <a:r>
              <a:rPr lang="it-IT" b="1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Uffici Giudiziari</a:t>
            </a:r>
            <a:endParaRPr lang="en-GB" b="1" dirty="0">
              <a:solidFill>
                <a:srgbClr val="00206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0" name="Rettangolo arrotondato 9"/>
          <p:cNvSpPr/>
          <p:nvPr/>
        </p:nvSpPr>
        <p:spPr>
          <a:xfrm>
            <a:off x="1763688" y="2708920"/>
            <a:ext cx="5688632" cy="1296144"/>
          </a:xfrm>
          <a:prstGeom prst="roundRect">
            <a:avLst/>
          </a:prstGeom>
          <a:solidFill>
            <a:schemeClr val="bg1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b="1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1.506</a:t>
            </a:r>
          </a:p>
          <a:p>
            <a:pPr algn="ctr"/>
            <a:r>
              <a:rPr lang="it-IT" b="1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Progetti operativi realizzati o in corso</a:t>
            </a:r>
            <a:endParaRPr lang="en-GB" b="1" dirty="0">
              <a:solidFill>
                <a:srgbClr val="00206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2" name="Rettangolo arrotondato 11"/>
          <p:cNvSpPr/>
          <p:nvPr/>
        </p:nvSpPr>
        <p:spPr>
          <a:xfrm>
            <a:off x="611560" y="4437112"/>
            <a:ext cx="7776864" cy="1728192"/>
          </a:xfrm>
          <a:prstGeom prst="roundRect">
            <a:avLst/>
          </a:prstGeom>
          <a:solidFill>
            <a:schemeClr val="bg1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b="1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Stanziati dalle regioni 45 </a:t>
            </a:r>
          </a:p>
          <a:p>
            <a:pPr algn="ctr"/>
            <a:r>
              <a:rPr lang="it-IT" b="1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</a:t>
            </a:r>
            <a:r>
              <a:rPr lang="it-IT" b="1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ilioni di euro</a:t>
            </a:r>
            <a:endParaRPr lang="en-GB" b="1" dirty="0">
              <a:solidFill>
                <a:srgbClr val="00206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3" name="CasellaDiTesto 12"/>
          <p:cNvSpPr txBox="1"/>
          <p:nvPr/>
        </p:nvSpPr>
        <p:spPr>
          <a:xfrm>
            <a:off x="4165600" y="2929467"/>
            <a:ext cx="1846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it-IT" dirty="0"/>
          </a:p>
        </p:txBody>
      </p:sp>
      <p:sp>
        <p:nvSpPr>
          <p:cNvPr id="21" name="Rettangolo arrotondato 20"/>
          <p:cNvSpPr/>
          <p:nvPr/>
        </p:nvSpPr>
        <p:spPr>
          <a:xfrm>
            <a:off x="5364088" y="1484784"/>
            <a:ext cx="2520280" cy="1008112"/>
          </a:xfrm>
          <a:prstGeom prst="roundRect">
            <a:avLst/>
          </a:prstGeom>
          <a:solidFill>
            <a:schemeClr val="bg1">
              <a:lumMod val="85000"/>
            </a:schemeClr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b="1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91 </a:t>
            </a:r>
          </a:p>
          <a:p>
            <a:pPr algn="ctr"/>
            <a:r>
              <a:rPr lang="it-IT" b="1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Uffici ROC</a:t>
            </a:r>
            <a:endParaRPr lang="en-GB" b="1" dirty="0">
              <a:solidFill>
                <a:srgbClr val="00206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778078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Segnaposto numero diapositiva 3"/>
          <p:cNvSpPr>
            <a:spLocks noGrp="1"/>
          </p:cNvSpPr>
          <p:nvPr>
            <p:ph type="sldNum" sz="quarter" idx="10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rgbClr val="000000"/>
                </a:solidFill>
                <a:latin typeface="Times New Roman" charset="0"/>
                <a:ea typeface="ヒラギノ明朝 ProN W3" charset="0"/>
                <a:cs typeface="ヒラギノ明朝 ProN W3" charset="0"/>
                <a:sym typeface="Times New Roman" charset="0"/>
              </a:defRPr>
            </a:lvl1pPr>
            <a:lvl2pPr marL="742950" indent="-285750" eaLnBrk="0" hangingPunct="0">
              <a:defRPr sz="2400">
                <a:solidFill>
                  <a:srgbClr val="000000"/>
                </a:solidFill>
                <a:latin typeface="Times New Roman" charset="0"/>
                <a:ea typeface="ヒラギノ明朝 ProN W3" charset="0"/>
                <a:cs typeface="ヒラギノ明朝 ProN W3" charset="0"/>
                <a:sym typeface="Times New Roman" charset="0"/>
              </a:defRPr>
            </a:lvl2pPr>
            <a:lvl3pPr marL="1143000" indent="-228600" eaLnBrk="0" hangingPunct="0">
              <a:defRPr sz="2400">
                <a:solidFill>
                  <a:srgbClr val="000000"/>
                </a:solidFill>
                <a:latin typeface="Times New Roman" charset="0"/>
                <a:ea typeface="ヒラギノ明朝 ProN W3" charset="0"/>
                <a:cs typeface="ヒラギノ明朝 ProN W3" charset="0"/>
                <a:sym typeface="Times New Roman" charset="0"/>
              </a:defRPr>
            </a:lvl3pPr>
            <a:lvl4pPr marL="1600200" indent="-228600" eaLnBrk="0" hangingPunct="0">
              <a:defRPr sz="2400">
                <a:solidFill>
                  <a:srgbClr val="000000"/>
                </a:solidFill>
                <a:latin typeface="Times New Roman" charset="0"/>
                <a:ea typeface="ヒラギノ明朝 ProN W3" charset="0"/>
                <a:cs typeface="ヒラギノ明朝 ProN W3" charset="0"/>
                <a:sym typeface="Times New Roman" charset="0"/>
              </a:defRPr>
            </a:lvl4pPr>
            <a:lvl5pPr marL="2057400" indent="-228600" eaLnBrk="0" hangingPunct="0">
              <a:defRPr sz="2400">
                <a:solidFill>
                  <a:srgbClr val="000000"/>
                </a:solidFill>
                <a:latin typeface="Times New Roman" charset="0"/>
                <a:ea typeface="ヒラギノ明朝 ProN W3" charset="0"/>
                <a:cs typeface="ヒラギノ明朝 ProN W3" charset="0"/>
                <a:sym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0"/>
                <a:cs typeface="ヒラギノ明朝 ProN W3" charset="0"/>
                <a:sym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0"/>
                <a:cs typeface="ヒラギノ明朝 ProN W3" charset="0"/>
                <a:sym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0"/>
                <a:cs typeface="ヒラギノ明朝 ProN W3" charset="0"/>
                <a:sym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0"/>
                <a:cs typeface="ヒラギノ明朝 ProN W3" charset="0"/>
                <a:sym typeface="Times New Roman" charset="0"/>
              </a:defRPr>
            </a:lvl9pPr>
          </a:lstStyle>
          <a:p>
            <a:pPr eaLnBrk="1" hangingPunct="1"/>
            <a:fld id="{4B8CF60E-69C4-9048-AEEB-0FC337313D5D}" type="slidenum">
              <a:rPr lang="en-US" sz="1600">
                <a:solidFill>
                  <a:srgbClr val="FF9900"/>
                </a:solidFill>
                <a:latin typeface="Arial" charset="0"/>
                <a:cs typeface="Arial" charset="0"/>
                <a:sym typeface="Arial" charset="0"/>
              </a:rPr>
              <a:pPr eaLnBrk="1" hangingPunct="1"/>
              <a:t>21</a:t>
            </a:fld>
            <a:endParaRPr lang="en-US" sz="1600">
              <a:solidFill>
                <a:srgbClr val="FF9900"/>
              </a:solidFill>
              <a:latin typeface="Arial" charset="0"/>
              <a:cs typeface="Arial" charset="0"/>
              <a:sym typeface="Arial" charset="0"/>
            </a:endParaRPr>
          </a:p>
        </p:txBody>
      </p:sp>
      <p:pic>
        <p:nvPicPr>
          <p:cNvPr id="17410" name="Picture 1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577013"/>
            <a:ext cx="9144000" cy="280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17411" name="Picture 2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5888"/>
            <a:ext cx="9144000" cy="858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17412" name="Rectangle 3"/>
          <p:cNvSpPr>
            <a:spLocks/>
          </p:cNvSpPr>
          <p:nvPr/>
        </p:nvSpPr>
        <p:spPr bwMode="auto">
          <a:xfrm>
            <a:off x="228600" y="6569075"/>
            <a:ext cx="45085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39200" bIns="0"/>
          <a:lstStyle/>
          <a:p>
            <a:pPr marL="38100" algn="r">
              <a:spcBef>
                <a:spcPts val="750"/>
              </a:spcBef>
              <a:tabLst>
                <a:tab pos="38100" algn="l"/>
                <a:tab pos="952500" algn="l"/>
                <a:tab pos="1866900" algn="l"/>
                <a:tab pos="2781300" algn="l"/>
                <a:tab pos="3695700" algn="l"/>
                <a:tab pos="4610100" algn="l"/>
                <a:tab pos="5524500" algn="l"/>
                <a:tab pos="6438900" algn="l"/>
                <a:tab pos="7353300" algn="l"/>
                <a:tab pos="8267700" algn="l"/>
                <a:tab pos="9182100" algn="l"/>
                <a:tab pos="10096500" algn="l"/>
                <a:tab pos="10363200" algn="l"/>
                <a:tab pos="10820400" algn="l"/>
              </a:tabLst>
            </a:pPr>
            <a:r>
              <a:rPr lang="en-US" sz="1200" b="1">
                <a:solidFill>
                  <a:srgbClr val="003F6E"/>
                </a:solidFill>
                <a:latin typeface="Arial" charset="0"/>
                <a:sym typeface="Arial" charset="0"/>
              </a:rPr>
              <a:t>		Giancarlo Vecchi</a:t>
            </a:r>
          </a:p>
        </p:txBody>
      </p:sp>
      <p:pic>
        <p:nvPicPr>
          <p:cNvPr id="17413" name="Picture 4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5113" y="188913"/>
            <a:ext cx="111125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17414" name="Rectangle 5"/>
          <p:cNvSpPr>
            <a:spLocks noGrp="1" noChangeArrowheads="1"/>
          </p:cNvSpPr>
          <p:nvPr>
            <p:ph type="title"/>
          </p:nvPr>
        </p:nvSpPr>
        <p:spPr>
          <a:xfrm>
            <a:off x="719138" y="115888"/>
            <a:ext cx="7016750" cy="649287"/>
          </a:xfrm>
        </p:spPr>
        <p:txBody>
          <a:bodyPr/>
          <a:lstStyle/>
          <a:p>
            <a:pPr eaLnBrk="1" hangingPunct="1"/>
            <a:r>
              <a:rPr lang="en-US" dirty="0" smtClean="0">
                <a:latin typeface="Arial" charset="0"/>
                <a:ea typeface="ヒラギノ角ゴ ProN W6" charset="0"/>
                <a:cs typeface="ヒラギノ角ゴ ProN W6" charset="0"/>
              </a:rPr>
              <a:t>UFFICI COINVOLTI PER TIPO </a:t>
            </a:r>
            <a:endParaRPr lang="en-US" dirty="0">
              <a:latin typeface="Arial" charset="0"/>
              <a:ea typeface="ヒラギノ角ゴ ProN W6" charset="0"/>
              <a:cs typeface="ヒラギノ角ゴ ProN W6" charset="0"/>
            </a:endParaRPr>
          </a:p>
        </p:txBody>
      </p:sp>
      <p:sp>
        <p:nvSpPr>
          <p:cNvPr id="17415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179512" y="1052736"/>
            <a:ext cx="8712968" cy="5400600"/>
          </a:xfrm>
        </p:spPr>
        <p:txBody>
          <a:bodyPr/>
          <a:lstStyle/>
          <a:p>
            <a:pPr marL="338138" indent="-338138" eaLnBrk="1" hangingPunct="1"/>
            <a:endParaRPr lang="en-US" b="1" dirty="0">
              <a:latin typeface="Arial" charset="0"/>
              <a:ea typeface="ヒラギノ角ゴ ProN W6" charset="0"/>
              <a:cs typeface="ヒラギノ角ゴ ProN W6" charset="0"/>
            </a:endParaRPr>
          </a:p>
          <a:p>
            <a:pPr marL="338138" indent="-338138" eaLnBrk="1" hangingPunct="1"/>
            <a:endParaRPr lang="en-US" sz="1200" b="1" dirty="0">
              <a:solidFill>
                <a:schemeClr val="tx1"/>
              </a:solidFill>
              <a:latin typeface="Times" charset="0"/>
              <a:ea typeface="ヒラギノ明朝 ProN W3" charset="0"/>
              <a:cs typeface="ヒラギノ明朝 ProN W3" charset="0"/>
              <a:sym typeface="Times" charset="0"/>
            </a:endParaRPr>
          </a:p>
        </p:txBody>
      </p:sp>
      <p:graphicFrame>
        <p:nvGraphicFramePr>
          <p:cNvPr id="9" name="Tabella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43373519"/>
              </p:ext>
            </p:extLst>
          </p:nvPr>
        </p:nvGraphicFramePr>
        <p:xfrm>
          <a:off x="335134" y="1412776"/>
          <a:ext cx="8629354" cy="447679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596906"/>
                <a:gridCol w="2016224"/>
                <a:gridCol w="2016224"/>
              </a:tblGrid>
              <a:tr h="541807">
                <a:tc>
                  <a:txBody>
                    <a:bodyPr/>
                    <a:lstStyle/>
                    <a:p>
                      <a:pPr algn="ctr" fontAlgn="ctr">
                        <a:spcAft>
                          <a:spcPts val="0"/>
                        </a:spcAft>
                      </a:pPr>
                      <a:r>
                        <a:rPr lang="en-GB" sz="1800" kern="1200" dirty="0" smtClean="0">
                          <a:solidFill>
                            <a:srgbClr val="00206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TIPO </a:t>
                      </a:r>
                      <a:r>
                        <a:rPr lang="en-GB" sz="1800" kern="1200" dirty="0">
                          <a:solidFill>
                            <a:srgbClr val="00206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UFFICIO</a:t>
                      </a:r>
                      <a:endParaRPr lang="en-GB" sz="1400" dirty="0">
                        <a:solidFill>
                          <a:srgbClr val="00206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Aft>
                          <a:spcPts val="0"/>
                        </a:spcAft>
                      </a:pPr>
                      <a:r>
                        <a:rPr lang="en-GB" sz="1800" kern="1200" dirty="0">
                          <a:solidFill>
                            <a:srgbClr val="00206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ITALIA</a:t>
                      </a:r>
                      <a:endParaRPr lang="en-GB" sz="1400" dirty="0">
                        <a:solidFill>
                          <a:srgbClr val="00206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Aft>
                          <a:spcPts val="0"/>
                        </a:spcAft>
                      </a:pPr>
                      <a:r>
                        <a:rPr lang="en-GB" sz="1800" kern="1200" dirty="0">
                          <a:solidFill>
                            <a:srgbClr val="C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ROC</a:t>
                      </a:r>
                      <a:endParaRPr lang="en-GB" sz="1400" dirty="0">
                        <a:solidFill>
                          <a:srgbClr val="C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</a:tr>
              <a:tr h="413165">
                <a:tc>
                  <a:txBody>
                    <a:bodyPr/>
                    <a:lstStyle/>
                    <a:p>
                      <a:pPr fontAlgn="ctr">
                        <a:spcAft>
                          <a:spcPts val="0"/>
                        </a:spcAft>
                      </a:pPr>
                      <a:r>
                        <a:rPr lang="en-GB" sz="1800" b="0" kern="1200" dirty="0" err="1">
                          <a:solidFill>
                            <a:srgbClr val="00206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Tribunale</a:t>
                      </a:r>
                      <a:r>
                        <a:rPr lang="en-GB" sz="1800" b="0" kern="1200" dirty="0">
                          <a:solidFill>
                            <a:srgbClr val="00206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GB" sz="1800" b="0" kern="1200" dirty="0" err="1">
                          <a:solidFill>
                            <a:srgbClr val="00206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Ordinario</a:t>
                      </a:r>
                      <a:endParaRPr lang="en-GB" sz="1800" b="0" dirty="0">
                        <a:solidFill>
                          <a:srgbClr val="00206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Aft>
                          <a:spcPts val="0"/>
                        </a:spcAft>
                      </a:pPr>
                      <a:r>
                        <a:rPr lang="en-GB" sz="1800" b="1" kern="1200" dirty="0">
                          <a:solidFill>
                            <a:srgbClr val="00206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59</a:t>
                      </a:r>
                      <a:endParaRPr lang="en-GB" sz="1800" b="1" dirty="0">
                        <a:solidFill>
                          <a:srgbClr val="00206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Aft>
                          <a:spcPts val="0"/>
                        </a:spcAft>
                      </a:pPr>
                      <a:r>
                        <a:rPr lang="en-GB" sz="1800" b="1" kern="1200" dirty="0">
                          <a:solidFill>
                            <a:srgbClr val="C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28</a:t>
                      </a:r>
                      <a:endParaRPr lang="en-GB" sz="1800" b="1" dirty="0">
                        <a:solidFill>
                          <a:srgbClr val="C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413165">
                <a:tc>
                  <a:txBody>
                    <a:bodyPr/>
                    <a:lstStyle/>
                    <a:p>
                      <a:pPr fontAlgn="ctr">
                        <a:spcAft>
                          <a:spcPts val="0"/>
                        </a:spcAft>
                      </a:pPr>
                      <a:r>
                        <a:rPr lang="en-GB" sz="1800" b="0" kern="1200" dirty="0" err="1">
                          <a:solidFill>
                            <a:srgbClr val="00206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Procura</a:t>
                      </a:r>
                      <a:r>
                        <a:rPr lang="en-GB" sz="1800" b="0" kern="1200" dirty="0">
                          <a:solidFill>
                            <a:srgbClr val="00206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GB" sz="1800" b="0" kern="1200" dirty="0" err="1">
                          <a:solidFill>
                            <a:srgbClr val="00206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della</a:t>
                      </a:r>
                      <a:r>
                        <a:rPr lang="en-GB" sz="1800" b="0" kern="1200" dirty="0">
                          <a:solidFill>
                            <a:srgbClr val="00206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GB" sz="1800" b="0" kern="1200" dirty="0" err="1">
                          <a:solidFill>
                            <a:srgbClr val="00206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Repubblica</a:t>
                      </a:r>
                      <a:endParaRPr lang="en-GB" sz="1800" b="0" dirty="0">
                        <a:solidFill>
                          <a:srgbClr val="00206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Aft>
                          <a:spcPts val="0"/>
                        </a:spcAft>
                      </a:pPr>
                      <a:r>
                        <a:rPr lang="en-GB" sz="1800" b="1" kern="1200" dirty="0">
                          <a:solidFill>
                            <a:srgbClr val="00206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66</a:t>
                      </a:r>
                      <a:endParaRPr lang="en-GB" sz="1800" b="1" dirty="0">
                        <a:solidFill>
                          <a:srgbClr val="00206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Aft>
                          <a:spcPts val="0"/>
                        </a:spcAft>
                      </a:pPr>
                      <a:r>
                        <a:rPr lang="en-GB" sz="1800" b="1" kern="1200" dirty="0">
                          <a:solidFill>
                            <a:srgbClr val="C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35</a:t>
                      </a:r>
                      <a:endParaRPr lang="en-GB" sz="1800" b="1" dirty="0">
                        <a:solidFill>
                          <a:srgbClr val="C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413165">
                <a:tc>
                  <a:txBody>
                    <a:bodyPr/>
                    <a:lstStyle/>
                    <a:p>
                      <a:pPr fontAlgn="ctr">
                        <a:spcAft>
                          <a:spcPts val="0"/>
                        </a:spcAft>
                      </a:pPr>
                      <a:r>
                        <a:rPr lang="en-GB" sz="1800" b="0" kern="1200" dirty="0">
                          <a:solidFill>
                            <a:srgbClr val="00206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Corte di </a:t>
                      </a:r>
                      <a:r>
                        <a:rPr lang="en-GB" sz="1800" b="0" kern="1200" dirty="0" err="1">
                          <a:solidFill>
                            <a:srgbClr val="00206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Appello</a:t>
                      </a:r>
                      <a:endParaRPr lang="en-GB" sz="1800" b="0" dirty="0">
                        <a:solidFill>
                          <a:srgbClr val="00206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Aft>
                          <a:spcPts val="0"/>
                        </a:spcAft>
                      </a:pPr>
                      <a:r>
                        <a:rPr lang="en-GB" sz="1800" b="1" kern="1200" dirty="0">
                          <a:solidFill>
                            <a:srgbClr val="00206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21</a:t>
                      </a:r>
                      <a:endParaRPr lang="en-GB" sz="1800" b="1" dirty="0">
                        <a:solidFill>
                          <a:srgbClr val="00206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Aft>
                          <a:spcPts val="0"/>
                        </a:spcAft>
                      </a:pPr>
                      <a:r>
                        <a:rPr lang="en-GB" sz="1800" b="1" kern="1200" dirty="0">
                          <a:solidFill>
                            <a:srgbClr val="C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10</a:t>
                      </a:r>
                      <a:endParaRPr lang="en-GB" sz="1800" b="1" dirty="0">
                        <a:solidFill>
                          <a:srgbClr val="C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413165">
                <a:tc>
                  <a:txBody>
                    <a:bodyPr/>
                    <a:lstStyle/>
                    <a:p>
                      <a:pPr fontAlgn="ctr">
                        <a:spcAft>
                          <a:spcPts val="0"/>
                        </a:spcAft>
                      </a:pPr>
                      <a:r>
                        <a:rPr lang="en-GB" sz="1800" b="0" kern="1200" dirty="0" err="1">
                          <a:solidFill>
                            <a:srgbClr val="00206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Procura</a:t>
                      </a:r>
                      <a:r>
                        <a:rPr lang="en-GB" sz="1800" b="0" kern="1200" dirty="0">
                          <a:solidFill>
                            <a:srgbClr val="00206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GB" sz="1800" b="0" kern="1200" dirty="0" err="1">
                          <a:solidFill>
                            <a:srgbClr val="00206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Generale</a:t>
                      </a:r>
                      <a:r>
                        <a:rPr lang="en-GB" sz="1800" b="0" kern="1200" dirty="0">
                          <a:solidFill>
                            <a:srgbClr val="00206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GB" sz="1800" b="0" kern="1200" dirty="0" err="1">
                          <a:solidFill>
                            <a:srgbClr val="00206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della</a:t>
                      </a:r>
                      <a:r>
                        <a:rPr lang="en-GB" sz="1800" b="0" kern="1200" dirty="0">
                          <a:solidFill>
                            <a:srgbClr val="00206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GB" sz="1800" b="0" kern="1200" dirty="0" err="1">
                          <a:solidFill>
                            <a:srgbClr val="00206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Repubblica</a:t>
                      </a:r>
                      <a:endParaRPr lang="en-GB" sz="1800" b="0" dirty="0">
                        <a:solidFill>
                          <a:srgbClr val="00206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Aft>
                          <a:spcPts val="0"/>
                        </a:spcAft>
                      </a:pPr>
                      <a:r>
                        <a:rPr lang="en-GB" sz="1800" b="1" kern="1200" dirty="0">
                          <a:solidFill>
                            <a:srgbClr val="00206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17</a:t>
                      </a:r>
                      <a:endParaRPr lang="en-GB" sz="1800" b="1" dirty="0">
                        <a:solidFill>
                          <a:srgbClr val="00206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Aft>
                          <a:spcPts val="0"/>
                        </a:spcAft>
                      </a:pPr>
                      <a:r>
                        <a:rPr lang="en-GB" sz="1800" b="1" kern="1200" dirty="0">
                          <a:solidFill>
                            <a:srgbClr val="C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7</a:t>
                      </a:r>
                      <a:endParaRPr lang="en-GB" sz="1800" b="1" dirty="0">
                        <a:solidFill>
                          <a:srgbClr val="C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413165">
                <a:tc>
                  <a:txBody>
                    <a:bodyPr/>
                    <a:lstStyle/>
                    <a:p>
                      <a:pPr fontAlgn="ctr">
                        <a:spcAft>
                          <a:spcPts val="0"/>
                        </a:spcAft>
                      </a:pPr>
                      <a:r>
                        <a:rPr lang="en-GB" sz="1800" b="0" kern="1200" dirty="0" err="1">
                          <a:solidFill>
                            <a:srgbClr val="00206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Tribunale</a:t>
                      </a:r>
                      <a:r>
                        <a:rPr lang="en-GB" sz="1800" b="0" kern="1200" dirty="0">
                          <a:solidFill>
                            <a:srgbClr val="00206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per </a:t>
                      </a:r>
                      <a:r>
                        <a:rPr lang="en-GB" sz="1800" b="0" kern="1200" dirty="0" err="1">
                          <a:solidFill>
                            <a:srgbClr val="00206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i</a:t>
                      </a:r>
                      <a:r>
                        <a:rPr lang="en-GB" sz="1800" b="0" kern="1200" dirty="0">
                          <a:solidFill>
                            <a:srgbClr val="00206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GB" sz="1800" b="0" kern="1200" dirty="0" err="1">
                          <a:solidFill>
                            <a:srgbClr val="00206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Minorenni</a:t>
                      </a:r>
                      <a:endParaRPr lang="en-GB" sz="1800" b="0" dirty="0">
                        <a:solidFill>
                          <a:srgbClr val="00206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Aft>
                          <a:spcPts val="0"/>
                        </a:spcAft>
                      </a:pPr>
                      <a:r>
                        <a:rPr lang="en-GB" sz="1800" b="1" kern="1200" dirty="0">
                          <a:solidFill>
                            <a:srgbClr val="00206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8</a:t>
                      </a:r>
                      <a:endParaRPr lang="en-GB" sz="1800" b="1" dirty="0">
                        <a:solidFill>
                          <a:srgbClr val="00206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Aft>
                          <a:spcPts val="0"/>
                        </a:spcAft>
                      </a:pPr>
                      <a:r>
                        <a:rPr lang="en-GB" sz="1800" b="1" kern="1200" dirty="0">
                          <a:solidFill>
                            <a:srgbClr val="C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5</a:t>
                      </a:r>
                      <a:endParaRPr lang="en-GB" sz="1800" b="1" dirty="0">
                        <a:solidFill>
                          <a:srgbClr val="C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629664">
                <a:tc>
                  <a:txBody>
                    <a:bodyPr/>
                    <a:lstStyle/>
                    <a:p>
                      <a:pPr fontAlgn="ctr">
                        <a:spcAft>
                          <a:spcPts val="0"/>
                        </a:spcAft>
                      </a:pPr>
                      <a:r>
                        <a:rPr lang="it-IT" sz="1800" b="0" kern="1200" dirty="0">
                          <a:solidFill>
                            <a:srgbClr val="00206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Procura della Repubblica per i Minorenni</a:t>
                      </a:r>
                      <a:endParaRPr lang="en-GB" sz="1800" b="0" dirty="0">
                        <a:solidFill>
                          <a:srgbClr val="00206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Aft>
                          <a:spcPts val="0"/>
                        </a:spcAft>
                      </a:pPr>
                      <a:r>
                        <a:rPr lang="en-GB" sz="1800" b="1" kern="1200" dirty="0">
                          <a:solidFill>
                            <a:srgbClr val="00206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6</a:t>
                      </a:r>
                      <a:endParaRPr lang="en-GB" sz="1800" b="1" dirty="0">
                        <a:solidFill>
                          <a:srgbClr val="00206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Aft>
                          <a:spcPts val="0"/>
                        </a:spcAft>
                      </a:pPr>
                      <a:r>
                        <a:rPr lang="en-GB" sz="1800" b="1" kern="1200" dirty="0">
                          <a:solidFill>
                            <a:srgbClr val="C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</a:t>
                      </a:r>
                      <a:endParaRPr lang="en-GB" sz="1800" b="1" dirty="0">
                        <a:solidFill>
                          <a:srgbClr val="C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413165">
                <a:tc>
                  <a:txBody>
                    <a:bodyPr/>
                    <a:lstStyle/>
                    <a:p>
                      <a:pPr fontAlgn="ctr">
                        <a:spcAft>
                          <a:spcPts val="0"/>
                        </a:spcAft>
                      </a:pPr>
                      <a:r>
                        <a:rPr lang="it-IT" sz="1800" b="0" kern="1200" dirty="0">
                          <a:solidFill>
                            <a:srgbClr val="00206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Ufficio del Giudice di Pace</a:t>
                      </a:r>
                      <a:endParaRPr lang="en-GB" sz="1800" b="0" dirty="0">
                        <a:solidFill>
                          <a:srgbClr val="00206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Aft>
                          <a:spcPts val="0"/>
                        </a:spcAft>
                      </a:pPr>
                      <a:r>
                        <a:rPr lang="en-GB" sz="1800" b="1" kern="1200" dirty="0">
                          <a:solidFill>
                            <a:srgbClr val="00206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7</a:t>
                      </a:r>
                      <a:endParaRPr lang="en-GB" sz="1800" b="1" dirty="0">
                        <a:solidFill>
                          <a:srgbClr val="00206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Aft>
                          <a:spcPts val="0"/>
                        </a:spcAft>
                      </a:pPr>
                      <a:r>
                        <a:rPr lang="en-GB" sz="1800" b="1" kern="1200" dirty="0">
                          <a:solidFill>
                            <a:srgbClr val="C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</a:t>
                      </a:r>
                      <a:endParaRPr lang="en-GB" sz="1800" b="1" dirty="0">
                        <a:solidFill>
                          <a:srgbClr val="C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413165">
                <a:tc>
                  <a:txBody>
                    <a:bodyPr/>
                    <a:lstStyle/>
                    <a:p>
                      <a:pPr fontAlgn="ctr">
                        <a:spcAft>
                          <a:spcPts val="0"/>
                        </a:spcAft>
                      </a:pPr>
                      <a:r>
                        <a:rPr lang="en-GB" sz="1800" b="0" kern="1200" dirty="0" err="1">
                          <a:solidFill>
                            <a:srgbClr val="00206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Tribunale</a:t>
                      </a:r>
                      <a:r>
                        <a:rPr lang="en-GB" sz="1800" b="0" kern="1200" dirty="0">
                          <a:solidFill>
                            <a:srgbClr val="00206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di </a:t>
                      </a:r>
                      <a:r>
                        <a:rPr lang="en-GB" sz="1800" b="0" kern="1200" dirty="0" err="1">
                          <a:solidFill>
                            <a:srgbClr val="00206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Sorveglianza</a:t>
                      </a:r>
                      <a:endParaRPr lang="en-GB" sz="1800" b="0" dirty="0">
                        <a:solidFill>
                          <a:srgbClr val="00206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Aft>
                          <a:spcPts val="0"/>
                        </a:spcAft>
                      </a:pPr>
                      <a:r>
                        <a:rPr lang="en-GB" sz="1800" b="1" kern="1200" dirty="0">
                          <a:solidFill>
                            <a:srgbClr val="00206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7</a:t>
                      </a:r>
                      <a:endParaRPr lang="en-GB" sz="1800" b="1" dirty="0">
                        <a:solidFill>
                          <a:srgbClr val="00206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Aft>
                          <a:spcPts val="0"/>
                        </a:spcAft>
                      </a:pPr>
                      <a:r>
                        <a:rPr lang="en-GB" sz="1800" b="1" kern="1200" dirty="0">
                          <a:solidFill>
                            <a:srgbClr val="C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</a:t>
                      </a:r>
                      <a:endParaRPr lang="en-GB" sz="1800" b="1" dirty="0">
                        <a:solidFill>
                          <a:srgbClr val="C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413165">
                <a:tc>
                  <a:txBody>
                    <a:bodyPr/>
                    <a:lstStyle/>
                    <a:p>
                      <a:pPr fontAlgn="ctr">
                        <a:spcAft>
                          <a:spcPts val="0"/>
                        </a:spcAft>
                      </a:pPr>
                      <a:r>
                        <a:rPr lang="en-GB" sz="1800" kern="1200" dirty="0">
                          <a:solidFill>
                            <a:srgbClr val="00206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TOTALE</a:t>
                      </a:r>
                      <a:endParaRPr lang="en-GB" sz="1800" dirty="0">
                        <a:solidFill>
                          <a:srgbClr val="00206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Aft>
                          <a:spcPts val="0"/>
                        </a:spcAft>
                      </a:pPr>
                      <a:r>
                        <a:rPr lang="en-GB" sz="1800" b="1" kern="1200" dirty="0">
                          <a:solidFill>
                            <a:srgbClr val="00206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191</a:t>
                      </a:r>
                      <a:endParaRPr lang="en-GB" sz="1800" b="1" dirty="0">
                        <a:solidFill>
                          <a:srgbClr val="00206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Aft>
                          <a:spcPts val="0"/>
                        </a:spcAft>
                      </a:pPr>
                      <a:r>
                        <a:rPr lang="en-GB" sz="1800" b="1" kern="1200" dirty="0">
                          <a:solidFill>
                            <a:srgbClr val="C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91</a:t>
                      </a:r>
                      <a:endParaRPr lang="en-GB" sz="1800" b="1" dirty="0">
                        <a:solidFill>
                          <a:srgbClr val="C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200059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Segnaposto numero diapositiva 3"/>
          <p:cNvSpPr>
            <a:spLocks noGrp="1"/>
          </p:cNvSpPr>
          <p:nvPr>
            <p:ph type="sldNum" sz="quarter" idx="10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rgbClr val="000000"/>
                </a:solidFill>
                <a:latin typeface="Times New Roman" charset="0"/>
                <a:ea typeface="ヒラギノ明朝 ProN W3" charset="0"/>
                <a:cs typeface="ヒラギノ明朝 ProN W3" charset="0"/>
                <a:sym typeface="Times New Roman" charset="0"/>
              </a:defRPr>
            </a:lvl1pPr>
            <a:lvl2pPr marL="742950" indent="-285750" eaLnBrk="0" hangingPunct="0">
              <a:defRPr sz="2400">
                <a:solidFill>
                  <a:srgbClr val="000000"/>
                </a:solidFill>
                <a:latin typeface="Times New Roman" charset="0"/>
                <a:ea typeface="ヒラギノ明朝 ProN W3" charset="0"/>
                <a:cs typeface="ヒラギノ明朝 ProN W3" charset="0"/>
                <a:sym typeface="Times New Roman" charset="0"/>
              </a:defRPr>
            </a:lvl2pPr>
            <a:lvl3pPr marL="1143000" indent="-228600" eaLnBrk="0" hangingPunct="0">
              <a:defRPr sz="2400">
                <a:solidFill>
                  <a:srgbClr val="000000"/>
                </a:solidFill>
                <a:latin typeface="Times New Roman" charset="0"/>
                <a:ea typeface="ヒラギノ明朝 ProN W3" charset="0"/>
                <a:cs typeface="ヒラギノ明朝 ProN W3" charset="0"/>
                <a:sym typeface="Times New Roman" charset="0"/>
              </a:defRPr>
            </a:lvl3pPr>
            <a:lvl4pPr marL="1600200" indent="-228600" eaLnBrk="0" hangingPunct="0">
              <a:defRPr sz="2400">
                <a:solidFill>
                  <a:srgbClr val="000000"/>
                </a:solidFill>
                <a:latin typeface="Times New Roman" charset="0"/>
                <a:ea typeface="ヒラギノ明朝 ProN W3" charset="0"/>
                <a:cs typeface="ヒラギノ明朝 ProN W3" charset="0"/>
                <a:sym typeface="Times New Roman" charset="0"/>
              </a:defRPr>
            </a:lvl4pPr>
            <a:lvl5pPr marL="2057400" indent="-228600" eaLnBrk="0" hangingPunct="0">
              <a:defRPr sz="2400">
                <a:solidFill>
                  <a:srgbClr val="000000"/>
                </a:solidFill>
                <a:latin typeface="Times New Roman" charset="0"/>
                <a:ea typeface="ヒラギノ明朝 ProN W3" charset="0"/>
                <a:cs typeface="ヒラギノ明朝 ProN W3" charset="0"/>
                <a:sym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0"/>
                <a:cs typeface="ヒラギノ明朝 ProN W3" charset="0"/>
                <a:sym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0"/>
                <a:cs typeface="ヒラギノ明朝 ProN W3" charset="0"/>
                <a:sym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0"/>
                <a:cs typeface="ヒラギノ明朝 ProN W3" charset="0"/>
                <a:sym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0"/>
                <a:cs typeface="ヒラギノ明朝 ProN W3" charset="0"/>
                <a:sym typeface="Times New Roman" charset="0"/>
              </a:defRPr>
            </a:lvl9pPr>
          </a:lstStyle>
          <a:p>
            <a:pPr eaLnBrk="1" hangingPunct="1"/>
            <a:fld id="{4B8CF60E-69C4-9048-AEEB-0FC337313D5D}" type="slidenum">
              <a:rPr lang="en-US" sz="1600">
                <a:solidFill>
                  <a:srgbClr val="FF9900"/>
                </a:solidFill>
                <a:latin typeface="Arial" charset="0"/>
                <a:cs typeface="Arial" charset="0"/>
                <a:sym typeface="Arial" charset="0"/>
              </a:rPr>
              <a:pPr eaLnBrk="1" hangingPunct="1"/>
              <a:t>22</a:t>
            </a:fld>
            <a:endParaRPr lang="en-US" sz="1600">
              <a:solidFill>
                <a:srgbClr val="FF9900"/>
              </a:solidFill>
              <a:latin typeface="Arial" charset="0"/>
              <a:cs typeface="Arial" charset="0"/>
              <a:sym typeface="Arial" charset="0"/>
            </a:endParaRPr>
          </a:p>
        </p:txBody>
      </p:sp>
      <p:pic>
        <p:nvPicPr>
          <p:cNvPr id="17410" name="Picture 1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577013"/>
            <a:ext cx="9144000" cy="280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17411" name="Picture 2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5888"/>
            <a:ext cx="9144000" cy="858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17412" name="Rectangle 3"/>
          <p:cNvSpPr>
            <a:spLocks/>
          </p:cNvSpPr>
          <p:nvPr/>
        </p:nvSpPr>
        <p:spPr bwMode="auto">
          <a:xfrm>
            <a:off x="228600" y="6569075"/>
            <a:ext cx="45085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39200" bIns="0"/>
          <a:lstStyle/>
          <a:p>
            <a:pPr marL="38100" algn="r">
              <a:spcBef>
                <a:spcPts val="750"/>
              </a:spcBef>
              <a:tabLst>
                <a:tab pos="38100" algn="l"/>
                <a:tab pos="952500" algn="l"/>
                <a:tab pos="1866900" algn="l"/>
                <a:tab pos="2781300" algn="l"/>
                <a:tab pos="3695700" algn="l"/>
                <a:tab pos="4610100" algn="l"/>
                <a:tab pos="5524500" algn="l"/>
                <a:tab pos="6438900" algn="l"/>
                <a:tab pos="7353300" algn="l"/>
                <a:tab pos="8267700" algn="l"/>
                <a:tab pos="9182100" algn="l"/>
                <a:tab pos="10096500" algn="l"/>
                <a:tab pos="10363200" algn="l"/>
                <a:tab pos="10820400" algn="l"/>
              </a:tabLst>
            </a:pPr>
            <a:r>
              <a:rPr lang="en-US" sz="1200" b="1">
                <a:solidFill>
                  <a:srgbClr val="003F6E"/>
                </a:solidFill>
                <a:latin typeface="Arial" charset="0"/>
                <a:sym typeface="Arial" charset="0"/>
              </a:rPr>
              <a:t>		Giancarlo Vecchi</a:t>
            </a:r>
          </a:p>
        </p:txBody>
      </p:sp>
      <p:pic>
        <p:nvPicPr>
          <p:cNvPr id="17413" name="Picture 4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5113" y="188913"/>
            <a:ext cx="111125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17414" name="Rectangle 5"/>
          <p:cNvSpPr>
            <a:spLocks noGrp="1" noChangeArrowheads="1"/>
          </p:cNvSpPr>
          <p:nvPr>
            <p:ph type="title"/>
          </p:nvPr>
        </p:nvSpPr>
        <p:spPr>
          <a:xfrm>
            <a:off x="719138" y="115888"/>
            <a:ext cx="7016750" cy="649287"/>
          </a:xfrm>
        </p:spPr>
        <p:txBody>
          <a:bodyPr/>
          <a:lstStyle/>
          <a:p>
            <a:pPr eaLnBrk="1" hangingPunct="1"/>
            <a:r>
              <a:rPr lang="en-US" dirty="0" smtClean="0">
                <a:latin typeface="Arial" charset="0"/>
                <a:ea typeface="ヒラギノ角ゴ ProN W6" charset="0"/>
                <a:cs typeface="ヒラギノ角ゴ ProN W6" charset="0"/>
              </a:rPr>
              <a:t>STATO DI AVANZAMENTO </a:t>
            </a:r>
            <a:endParaRPr lang="en-US" dirty="0">
              <a:latin typeface="Arial" charset="0"/>
              <a:ea typeface="ヒラギノ角ゴ ProN W6" charset="0"/>
              <a:cs typeface="ヒラギノ角ゴ ProN W6" charset="0"/>
            </a:endParaRPr>
          </a:p>
        </p:txBody>
      </p:sp>
      <p:sp>
        <p:nvSpPr>
          <p:cNvPr id="17415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179512" y="1052736"/>
            <a:ext cx="8712968" cy="5400600"/>
          </a:xfrm>
        </p:spPr>
        <p:txBody>
          <a:bodyPr/>
          <a:lstStyle/>
          <a:p>
            <a:pPr marL="338138" indent="-338138" eaLnBrk="1" hangingPunct="1"/>
            <a:endParaRPr lang="en-US" b="1" dirty="0">
              <a:latin typeface="Arial" charset="0"/>
              <a:ea typeface="ヒラギノ角ゴ ProN W6" charset="0"/>
              <a:cs typeface="ヒラギノ角ゴ ProN W6" charset="0"/>
            </a:endParaRPr>
          </a:p>
          <a:p>
            <a:pPr marL="338138" indent="-338138" eaLnBrk="1" hangingPunct="1"/>
            <a:endParaRPr lang="en-US" sz="1200" b="1" dirty="0">
              <a:solidFill>
                <a:schemeClr val="tx1"/>
              </a:solidFill>
              <a:latin typeface="Times" charset="0"/>
              <a:ea typeface="ヒラギノ明朝 ProN W3" charset="0"/>
              <a:cs typeface="ヒラギノ明朝 ProN W3" charset="0"/>
              <a:sym typeface="Times" charset="0"/>
            </a:endParaRPr>
          </a:p>
        </p:txBody>
      </p:sp>
      <p:graphicFrame>
        <p:nvGraphicFramePr>
          <p:cNvPr id="10" name="Tabella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51884724"/>
              </p:ext>
            </p:extLst>
          </p:nvPr>
        </p:nvGraphicFramePr>
        <p:xfrm>
          <a:off x="395535" y="1340772"/>
          <a:ext cx="8280921" cy="417626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075603"/>
                <a:gridCol w="1602659"/>
                <a:gridCol w="1602659"/>
              </a:tblGrid>
              <a:tr h="536888">
                <a:tc>
                  <a:txBody>
                    <a:bodyPr/>
                    <a:lstStyle/>
                    <a:p>
                      <a:pPr fontAlgn="ctr">
                        <a:spcAft>
                          <a:spcPts val="0"/>
                        </a:spcAft>
                      </a:pPr>
                      <a:r>
                        <a:rPr lang="en-GB" sz="1600" kern="1200" dirty="0" smtClean="0">
                          <a:solidFill>
                            <a:srgbClr val="00206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TIPO </a:t>
                      </a:r>
                      <a:r>
                        <a:rPr lang="en-GB" sz="1600" kern="1200" dirty="0">
                          <a:solidFill>
                            <a:srgbClr val="00206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UFFICIO</a:t>
                      </a:r>
                      <a:endParaRPr lang="en-GB" sz="1200" dirty="0">
                        <a:solidFill>
                          <a:srgbClr val="00206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>
                        <a:spcAft>
                          <a:spcPts val="0"/>
                        </a:spcAft>
                      </a:pPr>
                      <a:r>
                        <a:rPr lang="it-IT" sz="1400" kern="1200" dirty="0" smtClean="0">
                          <a:solidFill>
                            <a:srgbClr val="00206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CONCLUSI</a:t>
                      </a:r>
                      <a:endParaRPr lang="en-GB" sz="1100" dirty="0">
                        <a:solidFill>
                          <a:srgbClr val="00206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>
                        <a:spcAft>
                          <a:spcPts val="0"/>
                        </a:spcAft>
                      </a:pPr>
                      <a:r>
                        <a:rPr lang="en-GB" sz="1400" kern="1200" dirty="0" smtClean="0">
                          <a:solidFill>
                            <a:srgbClr val="00206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IN CORSO</a:t>
                      </a:r>
                      <a:endParaRPr lang="en-GB" sz="1100" dirty="0">
                        <a:solidFill>
                          <a:srgbClr val="00206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</a:tr>
              <a:tr h="409414">
                <a:tc>
                  <a:txBody>
                    <a:bodyPr/>
                    <a:lstStyle/>
                    <a:p>
                      <a:pPr fontAlgn="ctr">
                        <a:spcAft>
                          <a:spcPts val="0"/>
                        </a:spcAft>
                      </a:pPr>
                      <a:r>
                        <a:rPr lang="en-GB" sz="1600" b="0" kern="1200" dirty="0" err="1">
                          <a:solidFill>
                            <a:srgbClr val="00206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Tribunale</a:t>
                      </a:r>
                      <a:r>
                        <a:rPr lang="en-GB" sz="1600" b="0" kern="1200" dirty="0">
                          <a:solidFill>
                            <a:srgbClr val="00206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GB" sz="1600" b="0" kern="1200" dirty="0" err="1">
                          <a:solidFill>
                            <a:srgbClr val="00206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Ordinario</a:t>
                      </a:r>
                      <a:endParaRPr lang="en-GB" sz="1600" b="0" dirty="0">
                        <a:solidFill>
                          <a:srgbClr val="00206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b="1" i="0" u="none" strike="noStrike" dirty="0">
                          <a:solidFill>
                            <a:srgbClr val="00206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38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b="1" i="0" u="none" strike="noStrike" dirty="0">
                          <a:solidFill>
                            <a:srgbClr val="00206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21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409414">
                <a:tc>
                  <a:txBody>
                    <a:bodyPr/>
                    <a:lstStyle/>
                    <a:p>
                      <a:pPr fontAlgn="ctr">
                        <a:spcAft>
                          <a:spcPts val="0"/>
                        </a:spcAft>
                      </a:pPr>
                      <a:r>
                        <a:rPr lang="en-GB" sz="1600" b="0" kern="1200" dirty="0" err="1">
                          <a:solidFill>
                            <a:srgbClr val="00206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Procura</a:t>
                      </a:r>
                      <a:r>
                        <a:rPr lang="en-GB" sz="1600" b="0" kern="1200" dirty="0">
                          <a:solidFill>
                            <a:srgbClr val="00206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GB" sz="1600" b="0" kern="1200" dirty="0" err="1">
                          <a:solidFill>
                            <a:srgbClr val="00206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della</a:t>
                      </a:r>
                      <a:r>
                        <a:rPr lang="en-GB" sz="1600" b="0" kern="1200" dirty="0">
                          <a:solidFill>
                            <a:srgbClr val="00206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GB" sz="1600" b="0" kern="1200" dirty="0" err="1">
                          <a:solidFill>
                            <a:srgbClr val="00206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Repubblica</a:t>
                      </a:r>
                      <a:endParaRPr lang="en-GB" sz="1600" b="0" dirty="0">
                        <a:solidFill>
                          <a:srgbClr val="00206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b="1" i="0" u="none" strike="noStrike" dirty="0">
                          <a:solidFill>
                            <a:srgbClr val="00206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37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b="1" i="0" u="none" strike="noStrike" dirty="0">
                          <a:solidFill>
                            <a:srgbClr val="00206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29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409414">
                <a:tc>
                  <a:txBody>
                    <a:bodyPr/>
                    <a:lstStyle/>
                    <a:p>
                      <a:pPr fontAlgn="ctr">
                        <a:spcAft>
                          <a:spcPts val="0"/>
                        </a:spcAft>
                      </a:pPr>
                      <a:r>
                        <a:rPr lang="en-GB" sz="1600" b="0" kern="1200" dirty="0">
                          <a:solidFill>
                            <a:srgbClr val="00206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Corte di </a:t>
                      </a:r>
                      <a:r>
                        <a:rPr lang="en-GB" sz="1600" b="0" kern="1200" dirty="0" err="1">
                          <a:solidFill>
                            <a:srgbClr val="00206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Appello</a:t>
                      </a:r>
                      <a:endParaRPr lang="en-GB" sz="1600" b="0" dirty="0">
                        <a:solidFill>
                          <a:srgbClr val="00206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b="1" i="0" u="none" strike="noStrike" dirty="0">
                          <a:solidFill>
                            <a:srgbClr val="00206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12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b="1" i="0" u="none" strike="noStrike" dirty="0">
                          <a:solidFill>
                            <a:srgbClr val="00206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9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64060">
                <a:tc>
                  <a:txBody>
                    <a:bodyPr/>
                    <a:lstStyle/>
                    <a:p>
                      <a:pPr fontAlgn="ctr">
                        <a:spcAft>
                          <a:spcPts val="0"/>
                        </a:spcAft>
                      </a:pPr>
                      <a:r>
                        <a:rPr lang="en-GB" sz="1600" b="0" kern="1200" dirty="0" err="1">
                          <a:solidFill>
                            <a:srgbClr val="00206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Procura</a:t>
                      </a:r>
                      <a:r>
                        <a:rPr lang="en-GB" sz="1600" b="0" kern="1200" dirty="0">
                          <a:solidFill>
                            <a:srgbClr val="00206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GB" sz="1600" b="0" kern="1200" dirty="0" err="1">
                          <a:solidFill>
                            <a:srgbClr val="00206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Generale</a:t>
                      </a:r>
                      <a:r>
                        <a:rPr lang="en-GB" sz="1600" b="0" kern="1200" dirty="0">
                          <a:solidFill>
                            <a:srgbClr val="00206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GB" sz="1600" b="0" kern="1200" dirty="0" err="1">
                          <a:solidFill>
                            <a:srgbClr val="00206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della</a:t>
                      </a:r>
                      <a:r>
                        <a:rPr lang="en-GB" sz="1600" b="0" kern="1200" dirty="0">
                          <a:solidFill>
                            <a:srgbClr val="00206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GB" sz="1600" b="0" kern="1200" dirty="0" err="1">
                          <a:solidFill>
                            <a:srgbClr val="00206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Repubblica</a:t>
                      </a:r>
                      <a:endParaRPr lang="en-GB" sz="1600" b="0" dirty="0">
                        <a:solidFill>
                          <a:srgbClr val="00206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b="1" i="0" u="none" strike="noStrike">
                          <a:solidFill>
                            <a:srgbClr val="00206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9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b="1" i="0" u="none" strike="noStrike" dirty="0">
                          <a:solidFill>
                            <a:srgbClr val="00206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8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409414">
                <a:tc>
                  <a:txBody>
                    <a:bodyPr/>
                    <a:lstStyle/>
                    <a:p>
                      <a:pPr fontAlgn="ctr">
                        <a:spcAft>
                          <a:spcPts val="0"/>
                        </a:spcAft>
                      </a:pPr>
                      <a:r>
                        <a:rPr lang="en-GB" sz="1600" b="0" kern="1200" dirty="0" err="1">
                          <a:solidFill>
                            <a:srgbClr val="00206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Tribunale</a:t>
                      </a:r>
                      <a:r>
                        <a:rPr lang="en-GB" sz="1600" b="0" kern="1200" dirty="0">
                          <a:solidFill>
                            <a:srgbClr val="00206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per </a:t>
                      </a:r>
                      <a:r>
                        <a:rPr lang="en-GB" sz="1600" b="0" kern="1200" dirty="0" err="1">
                          <a:solidFill>
                            <a:srgbClr val="00206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i</a:t>
                      </a:r>
                      <a:r>
                        <a:rPr lang="en-GB" sz="1600" b="0" kern="1200" dirty="0">
                          <a:solidFill>
                            <a:srgbClr val="00206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GB" sz="1600" b="0" kern="1200" dirty="0" err="1">
                          <a:solidFill>
                            <a:srgbClr val="00206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Minorenni</a:t>
                      </a:r>
                      <a:endParaRPr lang="en-GB" sz="1600" b="0" dirty="0">
                        <a:solidFill>
                          <a:srgbClr val="00206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b="1" i="0" u="none" strike="noStrike">
                          <a:solidFill>
                            <a:srgbClr val="00206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4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b="1" i="0" u="none" strike="noStrike" dirty="0">
                          <a:solidFill>
                            <a:srgbClr val="00206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4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409414">
                <a:tc>
                  <a:txBody>
                    <a:bodyPr/>
                    <a:lstStyle/>
                    <a:p>
                      <a:pPr fontAlgn="ctr">
                        <a:spcAft>
                          <a:spcPts val="0"/>
                        </a:spcAft>
                      </a:pPr>
                      <a:r>
                        <a:rPr lang="it-IT" sz="1600" b="0" kern="1200" dirty="0">
                          <a:solidFill>
                            <a:srgbClr val="00206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Procura della Repubblica per i Minorenni</a:t>
                      </a:r>
                      <a:endParaRPr lang="en-GB" sz="1600" b="0" dirty="0">
                        <a:solidFill>
                          <a:srgbClr val="00206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b="1" i="0" u="none" strike="noStrike">
                          <a:solidFill>
                            <a:srgbClr val="00206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b="1" i="0" u="none" strike="noStrike" dirty="0">
                          <a:solidFill>
                            <a:srgbClr val="00206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409414">
                <a:tc>
                  <a:txBody>
                    <a:bodyPr/>
                    <a:lstStyle/>
                    <a:p>
                      <a:pPr fontAlgn="ctr">
                        <a:spcAft>
                          <a:spcPts val="0"/>
                        </a:spcAft>
                      </a:pPr>
                      <a:r>
                        <a:rPr lang="it-IT" sz="1600" b="0" kern="1200" dirty="0">
                          <a:solidFill>
                            <a:srgbClr val="00206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Ufficio del Giudice di Pace</a:t>
                      </a:r>
                      <a:endParaRPr lang="en-GB" sz="1600" b="0" dirty="0">
                        <a:solidFill>
                          <a:srgbClr val="00206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b="1" i="0" u="none" strike="noStrike">
                          <a:solidFill>
                            <a:srgbClr val="00206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4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b="1" i="0" u="none" strike="noStrike" dirty="0">
                          <a:solidFill>
                            <a:srgbClr val="00206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409414">
                <a:tc>
                  <a:txBody>
                    <a:bodyPr/>
                    <a:lstStyle/>
                    <a:p>
                      <a:pPr fontAlgn="ctr">
                        <a:spcAft>
                          <a:spcPts val="0"/>
                        </a:spcAft>
                      </a:pPr>
                      <a:r>
                        <a:rPr lang="en-GB" sz="1600" b="0" kern="1200" dirty="0" err="1">
                          <a:solidFill>
                            <a:srgbClr val="00206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Tribunale</a:t>
                      </a:r>
                      <a:r>
                        <a:rPr lang="en-GB" sz="1600" b="0" kern="1200" dirty="0">
                          <a:solidFill>
                            <a:srgbClr val="00206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di </a:t>
                      </a:r>
                      <a:r>
                        <a:rPr lang="en-GB" sz="1600" b="0" kern="1200" dirty="0" err="1">
                          <a:solidFill>
                            <a:srgbClr val="00206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Sorveglianza</a:t>
                      </a:r>
                      <a:endParaRPr lang="en-GB" sz="1600" b="0" dirty="0">
                        <a:solidFill>
                          <a:srgbClr val="00206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b="1" i="0" u="none" strike="noStrike">
                          <a:solidFill>
                            <a:srgbClr val="00206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b="1" i="0" u="none" strike="noStrike" dirty="0">
                          <a:solidFill>
                            <a:srgbClr val="00206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5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409414">
                <a:tc>
                  <a:txBody>
                    <a:bodyPr/>
                    <a:lstStyle/>
                    <a:p>
                      <a:pPr fontAlgn="ctr">
                        <a:spcAft>
                          <a:spcPts val="0"/>
                        </a:spcAft>
                      </a:pPr>
                      <a:r>
                        <a:rPr lang="en-GB" sz="1600" kern="1200" dirty="0">
                          <a:solidFill>
                            <a:srgbClr val="00206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TOTALE</a:t>
                      </a:r>
                      <a:endParaRPr lang="en-GB" sz="1600" dirty="0">
                        <a:solidFill>
                          <a:srgbClr val="00206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b="1" i="0" u="none" strike="noStrike" dirty="0">
                          <a:solidFill>
                            <a:srgbClr val="00206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109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b="1" i="0" u="none" strike="noStrike" dirty="0">
                          <a:solidFill>
                            <a:srgbClr val="00206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82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0500864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Segnaposto numero diapositiva 3"/>
          <p:cNvSpPr>
            <a:spLocks noGrp="1"/>
          </p:cNvSpPr>
          <p:nvPr>
            <p:ph type="sldNum" sz="quarter" idx="10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rgbClr val="000000"/>
                </a:solidFill>
                <a:latin typeface="Times New Roman" charset="0"/>
                <a:ea typeface="ヒラギノ明朝 ProN W3" charset="0"/>
                <a:cs typeface="ヒラギノ明朝 ProN W3" charset="0"/>
                <a:sym typeface="Times New Roman" charset="0"/>
              </a:defRPr>
            </a:lvl1pPr>
            <a:lvl2pPr marL="742950" indent="-285750" eaLnBrk="0" hangingPunct="0">
              <a:defRPr sz="2400">
                <a:solidFill>
                  <a:srgbClr val="000000"/>
                </a:solidFill>
                <a:latin typeface="Times New Roman" charset="0"/>
                <a:ea typeface="ヒラギノ明朝 ProN W3" charset="0"/>
                <a:cs typeface="ヒラギノ明朝 ProN W3" charset="0"/>
                <a:sym typeface="Times New Roman" charset="0"/>
              </a:defRPr>
            </a:lvl2pPr>
            <a:lvl3pPr marL="1143000" indent="-228600" eaLnBrk="0" hangingPunct="0">
              <a:defRPr sz="2400">
                <a:solidFill>
                  <a:srgbClr val="000000"/>
                </a:solidFill>
                <a:latin typeface="Times New Roman" charset="0"/>
                <a:ea typeface="ヒラギノ明朝 ProN W3" charset="0"/>
                <a:cs typeface="ヒラギノ明朝 ProN W3" charset="0"/>
                <a:sym typeface="Times New Roman" charset="0"/>
              </a:defRPr>
            </a:lvl3pPr>
            <a:lvl4pPr marL="1600200" indent="-228600" eaLnBrk="0" hangingPunct="0">
              <a:defRPr sz="2400">
                <a:solidFill>
                  <a:srgbClr val="000000"/>
                </a:solidFill>
                <a:latin typeface="Times New Roman" charset="0"/>
                <a:ea typeface="ヒラギノ明朝 ProN W3" charset="0"/>
                <a:cs typeface="ヒラギノ明朝 ProN W3" charset="0"/>
                <a:sym typeface="Times New Roman" charset="0"/>
              </a:defRPr>
            </a:lvl4pPr>
            <a:lvl5pPr marL="2057400" indent="-228600" eaLnBrk="0" hangingPunct="0">
              <a:defRPr sz="2400">
                <a:solidFill>
                  <a:srgbClr val="000000"/>
                </a:solidFill>
                <a:latin typeface="Times New Roman" charset="0"/>
                <a:ea typeface="ヒラギノ明朝 ProN W3" charset="0"/>
                <a:cs typeface="ヒラギノ明朝 ProN W3" charset="0"/>
                <a:sym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0"/>
                <a:cs typeface="ヒラギノ明朝 ProN W3" charset="0"/>
                <a:sym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0"/>
                <a:cs typeface="ヒラギノ明朝 ProN W3" charset="0"/>
                <a:sym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0"/>
                <a:cs typeface="ヒラギノ明朝 ProN W3" charset="0"/>
                <a:sym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0"/>
                <a:cs typeface="ヒラギノ明朝 ProN W3" charset="0"/>
                <a:sym typeface="Times New Roman" charset="0"/>
              </a:defRPr>
            </a:lvl9pPr>
          </a:lstStyle>
          <a:p>
            <a:pPr eaLnBrk="1" hangingPunct="1"/>
            <a:fld id="{4B8CF60E-69C4-9048-AEEB-0FC337313D5D}" type="slidenum">
              <a:rPr lang="en-US" sz="1600">
                <a:solidFill>
                  <a:srgbClr val="FF9900"/>
                </a:solidFill>
                <a:latin typeface="Arial" charset="0"/>
                <a:cs typeface="Arial" charset="0"/>
                <a:sym typeface="Arial" charset="0"/>
              </a:rPr>
              <a:pPr eaLnBrk="1" hangingPunct="1"/>
              <a:t>23</a:t>
            </a:fld>
            <a:endParaRPr lang="en-US" sz="1600">
              <a:solidFill>
                <a:srgbClr val="FF9900"/>
              </a:solidFill>
              <a:latin typeface="Arial" charset="0"/>
              <a:cs typeface="Arial" charset="0"/>
              <a:sym typeface="Arial" charset="0"/>
            </a:endParaRPr>
          </a:p>
        </p:txBody>
      </p:sp>
      <p:pic>
        <p:nvPicPr>
          <p:cNvPr id="17410" name="Picture 1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577013"/>
            <a:ext cx="9144000" cy="280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17411" name="Picture 2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5888"/>
            <a:ext cx="9144000" cy="858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17412" name="Rectangle 3"/>
          <p:cNvSpPr>
            <a:spLocks/>
          </p:cNvSpPr>
          <p:nvPr/>
        </p:nvSpPr>
        <p:spPr bwMode="auto">
          <a:xfrm>
            <a:off x="228600" y="6569075"/>
            <a:ext cx="45085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39200" bIns="0"/>
          <a:lstStyle/>
          <a:p>
            <a:pPr marL="38100" algn="r">
              <a:spcBef>
                <a:spcPts val="750"/>
              </a:spcBef>
              <a:tabLst>
                <a:tab pos="38100" algn="l"/>
                <a:tab pos="952500" algn="l"/>
                <a:tab pos="1866900" algn="l"/>
                <a:tab pos="2781300" algn="l"/>
                <a:tab pos="3695700" algn="l"/>
                <a:tab pos="4610100" algn="l"/>
                <a:tab pos="5524500" algn="l"/>
                <a:tab pos="6438900" algn="l"/>
                <a:tab pos="7353300" algn="l"/>
                <a:tab pos="8267700" algn="l"/>
                <a:tab pos="9182100" algn="l"/>
                <a:tab pos="10096500" algn="l"/>
                <a:tab pos="10363200" algn="l"/>
                <a:tab pos="10820400" algn="l"/>
              </a:tabLst>
            </a:pPr>
            <a:r>
              <a:rPr lang="en-US" sz="1200" b="1">
                <a:solidFill>
                  <a:srgbClr val="003F6E"/>
                </a:solidFill>
                <a:latin typeface="Arial" charset="0"/>
                <a:sym typeface="Arial" charset="0"/>
              </a:rPr>
              <a:t>		Giancarlo Vecchi</a:t>
            </a:r>
          </a:p>
        </p:txBody>
      </p:sp>
      <p:pic>
        <p:nvPicPr>
          <p:cNvPr id="17413" name="Picture 4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5113" y="188913"/>
            <a:ext cx="111125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17415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251520" y="1052736"/>
            <a:ext cx="8712968" cy="5400600"/>
          </a:xfrm>
        </p:spPr>
        <p:txBody>
          <a:bodyPr/>
          <a:lstStyle/>
          <a:p>
            <a:pPr marL="0" indent="0" eaLnBrk="1" hangingPunct="1"/>
            <a:endParaRPr lang="en-US" b="1" dirty="0">
              <a:latin typeface="Arial" charset="0"/>
              <a:ea typeface="ヒラギノ角ゴ ProN W3" charset="0"/>
              <a:cs typeface="ヒラギノ角ゴ ProN W3" charset="0"/>
            </a:endParaRPr>
          </a:p>
          <a:p>
            <a:pPr marL="0" indent="0" eaLnBrk="1" hangingPunct="1"/>
            <a:endParaRPr lang="en-US" b="1" dirty="0">
              <a:latin typeface="Arial" charset="0"/>
              <a:ea typeface="ヒラギノ角ゴ ProN W3" charset="0"/>
              <a:cs typeface="ヒラギノ角ゴ ProN W3" charset="0"/>
            </a:endParaRPr>
          </a:p>
          <a:p>
            <a:pPr marL="0" indent="0" eaLnBrk="1" hangingPunct="1"/>
            <a:endParaRPr lang="en-US" b="1" dirty="0">
              <a:latin typeface="Arial" charset="0"/>
              <a:ea typeface="ヒラギノ角ゴ ProN W3" charset="0"/>
              <a:cs typeface="ヒラギノ角ゴ ProN W3" charset="0"/>
            </a:endParaRPr>
          </a:p>
          <a:p>
            <a:pPr marL="0" indent="0" algn="ctr" eaLnBrk="1" hangingPunct="1"/>
            <a:endParaRPr lang="en-US" b="1" dirty="0">
              <a:latin typeface="Arial" charset="0"/>
              <a:ea typeface="ヒラギノ角ゴ ProN W3" charset="0"/>
              <a:cs typeface="ヒラギノ角ゴ ProN W3" charset="0"/>
            </a:endParaRPr>
          </a:p>
          <a:p>
            <a:pPr marL="0" indent="0" algn="ctr" eaLnBrk="1" hangingPunct="1"/>
            <a:r>
              <a:rPr lang="en-US" b="1" dirty="0" smtClean="0">
                <a:latin typeface="Arial" charset="0"/>
                <a:ea typeface="ヒラギノ角ゴ ProN W3" charset="0"/>
                <a:cs typeface="ヒラギノ角ゴ ProN W3" charset="0"/>
              </a:rPr>
              <a:t>IL PROGETTO </a:t>
            </a:r>
          </a:p>
          <a:p>
            <a:pPr marL="0" indent="0" algn="ctr" eaLnBrk="1" hangingPunct="1"/>
            <a:r>
              <a:rPr lang="en-US" b="1" dirty="0" smtClean="0">
                <a:latin typeface="Arial" charset="0"/>
                <a:ea typeface="ヒラギノ角ゴ ProN W3" charset="0"/>
                <a:cs typeface="ヒラギノ角ゴ ProN W3" charset="0"/>
              </a:rPr>
              <a:t>MIGLIORAMENTO DELLE PERFORMANCE DELLA GIUSTIZIA DEL </a:t>
            </a:r>
          </a:p>
          <a:p>
            <a:pPr marL="0" indent="0" algn="ctr" eaLnBrk="1" hangingPunct="1"/>
            <a:r>
              <a:rPr lang="en-US" b="1" dirty="0" smtClean="0">
                <a:latin typeface="Arial" charset="0"/>
                <a:ea typeface="ヒラギノ角ゴ ProN W3" charset="0"/>
                <a:cs typeface="ヒラギノ角ゴ ProN W3" charset="0"/>
              </a:rPr>
              <a:t>DIPARTIMENTO DELLA FUNZIONE PUBBLICA: </a:t>
            </a:r>
          </a:p>
          <a:p>
            <a:pPr marL="0" indent="0" algn="ctr" eaLnBrk="1" hangingPunct="1"/>
            <a:r>
              <a:rPr lang="en-US" b="1" dirty="0" smtClean="0">
                <a:latin typeface="Arial" charset="0"/>
                <a:ea typeface="ヒラギノ角ゴ ProN W3" charset="0"/>
                <a:cs typeface="ヒラギノ角ゴ ProN W3" charset="0"/>
              </a:rPr>
              <a:t>ATTIVITA’ IN CORSO E CONTENUTI DELLA BANCA DATI</a:t>
            </a:r>
          </a:p>
          <a:p>
            <a:pPr marL="0" indent="0" algn="ctr" eaLnBrk="1" hangingPunct="1"/>
            <a:r>
              <a:rPr lang="en-US" b="1" dirty="0" smtClean="0">
                <a:latin typeface="Arial" charset="0"/>
                <a:ea typeface="ヒラギノ角ゴ ProN W3" charset="0"/>
                <a:cs typeface="ヒラギノ角ゴ ProN W3" charset="0"/>
                <a:hlinkClick r:id="rId5"/>
              </a:rPr>
              <a:t>www.risorseperlagiustizia.it</a:t>
            </a:r>
            <a:endParaRPr lang="en-US" b="1" dirty="0" smtClean="0">
              <a:latin typeface="Arial" charset="0"/>
              <a:ea typeface="ヒラギノ角ゴ ProN W3" charset="0"/>
              <a:cs typeface="ヒラギノ角ゴ ProN W3" charset="0"/>
            </a:endParaRPr>
          </a:p>
          <a:p>
            <a:pPr marL="0" indent="0" algn="ctr" eaLnBrk="1" hangingPunct="1"/>
            <a:endParaRPr lang="en-US" b="1" dirty="0">
              <a:latin typeface="Arial" charset="0"/>
              <a:ea typeface="ヒラギノ角ゴ ProN W3" charset="0"/>
              <a:cs typeface="ヒラギノ角ゴ ProN W3" charset="0"/>
            </a:endParaRPr>
          </a:p>
          <a:p>
            <a:pPr eaLnBrk="1" hangingPunct="1">
              <a:buFont typeface="Arial"/>
              <a:buChar char="•"/>
            </a:pPr>
            <a:endParaRPr lang="en-US" b="1" dirty="0">
              <a:latin typeface="Arial" charset="0"/>
              <a:ea typeface="ヒラギノ角ゴ ProN W6" charset="0"/>
              <a:cs typeface="ヒラギノ角ゴ ProN W6" charset="0"/>
            </a:endParaRPr>
          </a:p>
          <a:p>
            <a:pPr marL="338138" indent="-338138" eaLnBrk="1" hangingPunct="1"/>
            <a:endParaRPr lang="en-US" sz="1200" b="1" dirty="0">
              <a:solidFill>
                <a:schemeClr val="tx1"/>
              </a:solidFill>
              <a:latin typeface="Times" charset="0"/>
              <a:ea typeface="ヒラギノ明朝 ProN W3" charset="0"/>
              <a:cs typeface="ヒラギノ明朝 ProN W3" charset="0"/>
              <a:sym typeface="Times" charset="0"/>
            </a:endParaRPr>
          </a:p>
        </p:txBody>
      </p:sp>
      <p:pic>
        <p:nvPicPr>
          <p:cNvPr id="8" name="Immagine 7" descr="logo MPG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1628800"/>
            <a:ext cx="961390" cy="95440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9062927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404664"/>
            <a:ext cx="1126128" cy="9961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Immagine 4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64160" y="404664"/>
            <a:ext cx="1899728" cy="11104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Immagine 5" descr="logo_dipartimento_2008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63888" y="764704"/>
            <a:ext cx="2400300" cy="5240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Immagine 6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228184" y="476672"/>
            <a:ext cx="1711420" cy="781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Immagine 7"/>
          <p:cNvPicPr/>
          <p:nvPr/>
        </p:nvPicPr>
        <p:blipFill>
          <a:blip r:embed="rId6" cstate="print"/>
          <a:srcRect l="1920" t="10728" r="78764" b="65158"/>
          <a:stretch>
            <a:fillRect/>
          </a:stretch>
        </p:blipFill>
        <p:spPr bwMode="auto">
          <a:xfrm>
            <a:off x="8026846" y="476672"/>
            <a:ext cx="1009650" cy="96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CasellaDiTesto 15"/>
          <p:cNvSpPr txBox="1"/>
          <p:nvPr/>
        </p:nvSpPr>
        <p:spPr>
          <a:xfrm>
            <a:off x="6866394" y="1517270"/>
            <a:ext cx="183095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sz="1100" b="1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Contenuti banca dati</a:t>
            </a:r>
            <a:endParaRPr lang="it-IT" sz="1100" b="1" dirty="0">
              <a:solidFill>
                <a:srgbClr val="00206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cxnSp>
        <p:nvCxnSpPr>
          <p:cNvPr id="11" name="Connettore 1 10"/>
          <p:cNvCxnSpPr/>
          <p:nvPr/>
        </p:nvCxnSpPr>
        <p:spPr>
          <a:xfrm>
            <a:off x="395536" y="1628800"/>
            <a:ext cx="6264000" cy="0"/>
          </a:xfrm>
          <a:prstGeom prst="line">
            <a:avLst/>
          </a:prstGeom>
          <a:ln w="127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Doppia parentesi quadra 20"/>
          <p:cNvSpPr/>
          <p:nvPr/>
        </p:nvSpPr>
        <p:spPr>
          <a:xfrm>
            <a:off x="6660232" y="1484784"/>
            <a:ext cx="2304256" cy="360040"/>
          </a:xfrm>
          <a:prstGeom prst="bracketPair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17" name="Segnaposto numero diapositiva 1"/>
          <p:cNvSpPr>
            <a:spLocks noGrp="1"/>
          </p:cNvSpPr>
          <p:nvPr>
            <p:ph type="sldNum" sz="quarter" idx="4294967295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DB9146E-F5FE-480F-9307-41EE5561E667}" type="slidenum">
              <a:rPr lang="it-IT" sz="110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24</a:t>
            </a:fld>
            <a:endParaRPr lang="it-IT" sz="1100">
              <a:solidFill>
                <a:srgbClr val="00206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18" name="Immagine 17" descr="Logo piccolo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51520" y="5864061"/>
            <a:ext cx="707080" cy="6997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Immagine 1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738" y="6500634"/>
            <a:ext cx="2252663" cy="276225"/>
          </a:xfrm>
          <a:prstGeom prst="rect">
            <a:avLst/>
          </a:prstGeom>
        </p:spPr>
      </p:pic>
      <p:sp>
        <p:nvSpPr>
          <p:cNvPr id="48" name="Rettangolo arrotondato 47"/>
          <p:cNvSpPr/>
          <p:nvPr/>
        </p:nvSpPr>
        <p:spPr>
          <a:xfrm>
            <a:off x="683568" y="2011428"/>
            <a:ext cx="2520280" cy="864096"/>
          </a:xfrm>
          <a:prstGeom prst="roundRect">
            <a:avLst/>
          </a:prstGeom>
          <a:solidFill>
            <a:schemeClr val="bg1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b="1" dirty="0" smtClean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6</a:t>
            </a:r>
            <a:r>
              <a:rPr lang="it-IT" sz="1400" b="1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</a:p>
          <a:p>
            <a:pPr algn="ctr"/>
            <a:r>
              <a:rPr lang="it-IT" sz="1200" b="1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Rapporti di monitoraggio</a:t>
            </a:r>
            <a:endParaRPr lang="en-GB" sz="1200" b="1" dirty="0">
              <a:solidFill>
                <a:srgbClr val="00206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50" name="Rettangolo arrotondato 49"/>
          <p:cNvSpPr/>
          <p:nvPr/>
        </p:nvSpPr>
        <p:spPr>
          <a:xfrm>
            <a:off x="683568" y="2996952"/>
            <a:ext cx="2520280" cy="864096"/>
          </a:xfrm>
          <a:prstGeom prst="roundRect">
            <a:avLst/>
          </a:prstGeom>
          <a:solidFill>
            <a:schemeClr val="bg1">
              <a:lumMod val="85000"/>
            </a:schemeClr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b="1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191</a:t>
            </a:r>
            <a:r>
              <a:rPr lang="it-IT" sz="1400" b="1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</a:p>
          <a:p>
            <a:pPr algn="ctr"/>
            <a:r>
              <a:rPr lang="it-IT" sz="1200" b="1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Schede informative sugli Uffici aderenti </a:t>
            </a:r>
            <a:endParaRPr lang="en-GB" sz="1200" b="1" dirty="0">
              <a:solidFill>
                <a:srgbClr val="00206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54" name="Rettangolo arrotondato 53"/>
          <p:cNvSpPr/>
          <p:nvPr/>
        </p:nvSpPr>
        <p:spPr>
          <a:xfrm>
            <a:off x="667802" y="3955644"/>
            <a:ext cx="2520280" cy="864096"/>
          </a:xfrm>
          <a:prstGeom prst="roundRect">
            <a:avLst/>
          </a:prstGeom>
          <a:solidFill>
            <a:schemeClr val="bg1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b="1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1.506</a:t>
            </a:r>
          </a:p>
          <a:p>
            <a:pPr algn="ctr"/>
            <a:r>
              <a:rPr lang="it-IT" sz="1200" b="1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Schede informative sui progetti di innovazione</a:t>
            </a:r>
            <a:endParaRPr lang="en-GB" sz="1200" b="1" dirty="0">
              <a:solidFill>
                <a:srgbClr val="00206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55" name="Rettangolo arrotondato 54"/>
          <p:cNvSpPr/>
          <p:nvPr/>
        </p:nvSpPr>
        <p:spPr>
          <a:xfrm>
            <a:off x="667802" y="4941168"/>
            <a:ext cx="2520280" cy="864096"/>
          </a:xfrm>
          <a:prstGeom prst="roundRect">
            <a:avLst/>
          </a:prstGeom>
          <a:solidFill>
            <a:schemeClr val="bg1">
              <a:lumMod val="85000"/>
            </a:schemeClr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b="1" dirty="0" smtClean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39 </a:t>
            </a:r>
            <a:endParaRPr lang="it-IT" b="1" dirty="0">
              <a:solidFill>
                <a:srgbClr val="C0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/>
            <a:r>
              <a:rPr lang="it-IT" sz="1200" b="1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Interviste video a stakeholder di DBP </a:t>
            </a:r>
            <a:endParaRPr lang="en-GB" sz="1200" b="1" dirty="0">
              <a:solidFill>
                <a:srgbClr val="00206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56" name="Rettangolo arrotondato 55"/>
          <p:cNvSpPr/>
          <p:nvPr/>
        </p:nvSpPr>
        <p:spPr>
          <a:xfrm>
            <a:off x="3491880" y="2011428"/>
            <a:ext cx="2520280" cy="864096"/>
          </a:xfrm>
          <a:prstGeom prst="roundRect">
            <a:avLst/>
          </a:prstGeom>
          <a:solidFill>
            <a:schemeClr val="bg1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b="1" dirty="0" smtClean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48</a:t>
            </a:r>
            <a:r>
              <a:rPr lang="it-IT" sz="1400" b="1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</a:p>
          <a:p>
            <a:pPr algn="ctr"/>
            <a:r>
              <a:rPr lang="it-IT" sz="1200" b="1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Esperienze e buone pratiche</a:t>
            </a:r>
            <a:endParaRPr lang="en-GB" sz="1200" b="1" dirty="0">
              <a:solidFill>
                <a:srgbClr val="00206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57" name="Rettangolo arrotondato 56"/>
          <p:cNvSpPr/>
          <p:nvPr/>
        </p:nvSpPr>
        <p:spPr>
          <a:xfrm>
            <a:off x="3491880" y="2996952"/>
            <a:ext cx="2520280" cy="864096"/>
          </a:xfrm>
          <a:prstGeom prst="roundRect">
            <a:avLst/>
          </a:prstGeom>
          <a:solidFill>
            <a:schemeClr val="bg1">
              <a:lumMod val="85000"/>
            </a:schemeClr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b="1" dirty="0" smtClean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11</a:t>
            </a:r>
            <a:r>
              <a:rPr lang="it-IT" sz="1400" b="1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</a:p>
          <a:p>
            <a:pPr algn="ctr"/>
            <a:r>
              <a:rPr lang="it-IT" sz="1200" b="1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Casi internazionali</a:t>
            </a:r>
            <a:endParaRPr lang="en-GB" sz="1200" b="1" dirty="0">
              <a:solidFill>
                <a:srgbClr val="00206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58" name="Rettangolo arrotondato 57"/>
          <p:cNvSpPr/>
          <p:nvPr/>
        </p:nvSpPr>
        <p:spPr>
          <a:xfrm>
            <a:off x="3476114" y="3955644"/>
            <a:ext cx="2520280" cy="864096"/>
          </a:xfrm>
          <a:prstGeom prst="roundRect">
            <a:avLst/>
          </a:prstGeom>
          <a:solidFill>
            <a:schemeClr val="bg1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b="1" dirty="0" smtClean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277</a:t>
            </a:r>
            <a:endParaRPr lang="it-IT" b="1" dirty="0">
              <a:solidFill>
                <a:srgbClr val="C0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/>
            <a:r>
              <a:rPr lang="it-IT" sz="1200" b="1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Materiali e documenti</a:t>
            </a:r>
            <a:endParaRPr lang="en-GB" sz="1200" b="1" dirty="0">
              <a:solidFill>
                <a:srgbClr val="00206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59" name="Rettangolo arrotondato 58"/>
          <p:cNvSpPr/>
          <p:nvPr/>
        </p:nvSpPr>
        <p:spPr>
          <a:xfrm>
            <a:off x="3476114" y="4941168"/>
            <a:ext cx="2520280" cy="864096"/>
          </a:xfrm>
          <a:prstGeom prst="roundRect">
            <a:avLst/>
          </a:prstGeom>
          <a:solidFill>
            <a:schemeClr val="bg1">
              <a:lumMod val="85000"/>
            </a:schemeClr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b="1" dirty="0" smtClean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 </a:t>
            </a:r>
            <a:endParaRPr lang="it-IT" b="1" dirty="0">
              <a:solidFill>
                <a:srgbClr val="C0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/>
            <a:r>
              <a:rPr lang="it-IT" sz="1200" b="1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Mappa di navigazione</a:t>
            </a:r>
            <a:endParaRPr lang="en-GB" sz="1200" b="1" dirty="0">
              <a:solidFill>
                <a:srgbClr val="00206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60" name="Rettangolo arrotondato 59"/>
          <p:cNvSpPr/>
          <p:nvPr/>
        </p:nvSpPr>
        <p:spPr>
          <a:xfrm>
            <a:off x="6300192" y="2011428"/>
            <a:ext cx="2520280" cy="864096"/>
          </a:xfrm>
          <a:prstGeom prst="roundRect">
            <a:avLst/>
          </a:prstGeom>
          <a:solidFill>
            <a:schemeClr val="bg1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b="1" dirty="0" smtClean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55</a:t>
            </a:r>
            <a:r>
              <a:rPr lang="it-IT" sz="1400" b="1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</a:p>
          <a:p>
            <a:pPr algn="ctr"/>
            <a:r>
              <a:rPr lang="it-IT" sz="1200" b="1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Temi di navigazione</a:t>
            </a:r>
            <a:endParaRPr lang="en-GB" sz="1200" b="1" dirty="0">
              <a:solidFill>
                <a:srgbClr val="00206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61" name="Rettangolo arrotondato 60"/>
          <p:cNvSpPr/>
          <p:nvPr/>
        </p:nvSpPr>
        <p:spPr>
          <a:xfrm>
            <a:off x="6300192" y="2996952"/>
            <a:ext cx="2520280" cy="864096"/>
          </a:xfrm>
          <a:prstGeom prst="roundRect">
            <a:avLst/>
          </a:prstGeom>
          <a:solidFill>
            <a:schemeClr val="bg1">
              <a:lumMod val="85000"/>
            </a:schemeClr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b="1" dirty="0" smtClean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15</a:t>
            </a:r>
            <a:r>
              <a:rPr lang="it-IT" sz="1400" b="1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</a:p>
          <a:p>
            <a:pPr algn="ctr"/>
            <a:r>
              <a:rPr lang="it-IT" sz="1200" b="1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Approfondimenti tematici (Focus)</a:t>
            </a:r>
            <a:endParaRPr lang="en-GB" sz="1200" b="1" dirty="0">
              <a:solidFill>
                <a:srgbClr val="00206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62" name="Rettangolo arrotondato 61"/>
          <p:cNvSpPr/>
          <p:nvPr/>
        </p:nvSpPr>
        <p:spPr>
          <a:xfrm>
            <a:off x="6284426" y="3955644"/>
            <a:ext cx="2520280" cy="864096"/>
          </a:xfrm>
          <a:prstGeom prst="roundRect">
            <a:avLst/>
          </a:prstGeom>
          <a:solidFill>
            <a:schemeClr val="bg1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b="1" dirty="0" smtClean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21</a:t>
            </a:r>
            <a:endParaRPr lang="it-IT" b="1" dirty="0">
              <a:solidFill>
                <a:srgbClr val="C0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/>
            <a:r>
              <a:rPr lang="it-IT" sz="1200" b="1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Interviste scritte ad attori del progetto</a:t>
            </a:r>
            <a:endParaRPr lang="en-GB" sz="1200" b="1" dirty="0">
              <a:solidFill>
                <a:srgbClr val="00206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63" name="Rettangolo arrotondato 62"/>
          <p:cNvSpPr/>
          <p:nvPr/>
        </p:nvSpPr>
        <p:spPr>
          <a:xfrm>
            <a:off x="6284426" y="4941168"/>
            <a:ext cx="2520280" cy="864096"/>
          </a:xfrm>
          <a:prstGeom prst="roundRect">
            <a:avLst/>
          </a:prstGeom>
          <a:solidFill>
            <a:schemeClr val="bg1">
              <a:lumMod val="85000"/>
            </a:schemeClr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b="1" dirty="0" smtClean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8.341 </a:t>
            </a:r>
            <a:endParaRPr lang="it-IT" b="1" dirty="0">
              <a:solidFill>
                <a:srgbClr val="C0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/>
            <a:r>
              <a:rPr lang="it-IT" sz="1200" b="1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Visite alla Banca dati</a:t>
            </a:r>
            <a:endParaRPr lang="en-GB" sz="1200" b="1" dirty="0">
              <a:solidFill>
                <a:srgbClr val="00206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64" name="CasellaDiTesto 63"/>
          <p:cNvSpPr txBox="1"/>
          <p:nvPr/>
        </p:nvSpPr>
        <p:spPr>
          <a:xfrm>
            <a:off x="3251348" y="6302231"/>
            <a:ext cx="287130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sz="1100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Dati aggiornati al 22 settembre 2014</a:t>
            </a:r>
            <a:endParaRPr lang="it-IT" sz="1100" dirty="0">
              <a:solidFill>
                <a:srgbClr val="00206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097944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404664"/>
            <a:ext cx="1126128" cy="9961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Immagine 4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64160" y="404664"/>
            <a:ext cx="1899728" cy="11104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Immagine 5" descr="logo_dipartimento_2008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63888" y="764704"/>
            <a:ext cx="2400300" cy="5240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Immagine 6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228184" y="476672"/>
            <a:ext cx="1711420" cy="781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Immagine 7"/>
          <p:cNvPicPr/>
          <p:nvPr/>
        </p:nvPicPr>
        <p:blipFill>
          <a:blip r:embed="rId6" cstate="print"/>
          <a:srcRect l="1920" t="10728" r="78764" b="65158"/>
          <a:stretch>
            <a:fillRect/>
          </a:stretch>
        </p:blipFill>
        <p:spPr bwMode="auto">
          <a:xfrm>
            <a:off x="8026846" y="476672"/>
            <a:ext cx="1009650" cy="96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CasellaDiTesto 15"/>
          <p:cNvSpPr txBox="1"/>
          <p:nvPr/>
        </p:nvSpPr>
        <p:spPr>
          <a:xfrm>
            <a:off x="7141304" y="1517270"/>
            <a:ext cx="128112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sz="1100" b="1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MPG - Attività</a:t>
            </a:r>
            <a:endParaRPr lang="it-IT" sz="1100" b="1" dirty="0">
              <a:solidFill>
                <a:srgbClr val="00206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cxnSp>
        <p:nvCxnSpPr>
          <p:cNvPr id="11" name="Connettore 1 10"/>
          <p:cNvCxnSpPr/>
          <p:nvPr/>
        </p:nvCxnSpPr>
        <p:spPr>
          <a:xfrm>
            <a:off x="395536" y="1628800"/>
            <a:ext cx="6264000" cy="0"/>
          </a:xfrm>
          <a:prstGeom prst="line">
            <a:avLst/>
          </a:prstGeom>
          <a:ln w="127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Doppia parentesi quadra 20"/>
          <p:cNvSpPr/>
          <p:nvPr/>
        </p:nvSpPr>
        <p:spPr>
          <a:xfrm>
            <a:off x="6660232" y="1484784"/>
            <a:ext cx="2304256" cy="360040"/>
          </a:xfrm>
          <a:prstGeom prst="bracketPair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17" name="Segnaposto numero diapositiva 1"/>
          <p:cNvSpPr>
            <a:spLocks noGrp="1"/>
          </p:cNvSpPr>
          <p:nvPr>
            <p:ph type="sldNum" sz="quarter" idx="4294967295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DB9146E-F5FE-480F-9307-41EE5561E667}" type="slidenum">
              <a:rPr lang="it-IT" sz="110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25</a:t>
            </a:fld>
            <a:endParaRPr lang="it-IT" sz="1100">
              <a:solidFill>
                <a:srgbClr val="00206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18" name="Immagine 17" descr="Logo piccolo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51520" y="5864061"/>
            <a:ext cx="707080" cy="6997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Immagine 1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738" y="6500634"/>
            <a:ext cx="2252663" cy="276225"/>
          </a:xfrm>
          <a:prstGeom prst="rect">
            <a:avLst/>
          </a:prstGeom>
        </p:spPr>
      </p:pic>
      <p:graphicFrame>
        <p:nvGraphicFramePr>
          <p:cNvPr id="2" name="Diagramma 1"/>
          <p:cNvGraphicFramePr/>
          <p:nvPr>
            <p:extLst>
              <p:ext uri="{D42A27DB-BD31-4B8C-83A1-F6EECF244321}">
                <p14:modId xmlns:p14="http://schemas.microsoft.com/office/powerpoint/2010/main" val="1284743422"/>
              </p:ext>
            </p:extLst>
          </p:nvPr>
        </p:nvGraphicFramePr>
        <p:xfrm>
          <a:off x="251520" y="1916832"/>
          <a:ext cx="8712968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</p:spTree>
    <p:extLst>
      <p:ext uri="{BB962C8B-B14F-4D97-AF65-F5344CB8AC3E}">
        <p14:creationId xmlns:p14="http://schemas.microsoft.com/office/powerpoint/2010/main" val="59171875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404664"/>
            <a:ext cx="1126128" cy="9961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Immagine 4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64160" y="404664"/>
            <a:ext cx="1899728" cy="11104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Immagine 5" descr="logo_dipartimento_2008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63888" y="764704"/>
            <a:ext cx="2400300" cy="5240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Immagine 6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228184" y="476672"/>
            <a:ext cx="1711420" cy="781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Immagine 7"/>
          <p:cNvPicPr/>
          <p:nvPr/>
        </p:nvPicPr>
        <p:blipFill>
          <a:blip r:embed="rId6" cstate="print"/>
          <a:srcRect l="1920" t="10728" r="78764" b="65158"/>
          <a:stretch>
            <a:fillRect/>
          </a:stretch>
        </p:blipFill>
        <p:spPr bwMode="auto">
          <a:xfrm>
            <a:off x="8026846" y="476672"/>
            <a:ext cx="1009650" cy="96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CasellaDiTesto 15"/>
          <p:cNvSpPr txBox="1"/>
          <p:nvPr/>
        </p:nvSpPr>
        <p:spPr>
          <a:xfrm>
            <a:off x="6834330" y="1517270"/>
            <a:ext cx="189507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sz="1000" b="1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</a:t>
            </a:r>
            <a:r>
              <a:rPr lang="it-IT" sz="1000" b="1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isorsePerLaGiustizia.it</a:t>
            </a:r>
            <a:endParaRPr lang="it-IT" sz="1000" b="1" dirty="0">
              <a:solidFill>
                <a:srgbClr val="00206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cxnSp>
        <p:nvCxnSpPr>
          <p:cNvPr id="11" name="Connettore 1 10"/>
          <p:cNvCxnSpPr/>
          <p:nvPr/>
        </p:nvCxnSpPr>
        <p:spPr>
          <a:xfrm>
            <a:off x="395536" y="1628800"/>
            <a:ext cx="6264000" cy="0"/>
          </a:xfrm>
          <a:prstGeom prst="line">
            <a:avLst/>
          </a:prstGeom>
          <a:ln w="127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Doppia parentesi quadra 20"/>
          <p:cNvSpPr/>
          <p:nvPr/>
        </p:nvSpPr>
        <p:spPr>
          <a:xfrm>
            <a:off x="6660232" y="1484784"/>
            <a:ext cx="2304256" cy="360040"/>
          </a:xfrm>
          <a:prstGeom prst="bracketPair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17" name="Segnaposto numero diapositiva 1"/>
          <p:cNvSpPr>
            <a:spLocks noGrp="1"/>
          </p:cNvSpPr>
          <p:nvPr>
            <p:ph type="sldNum" sz="quarter" idx="4294967295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DB9146E-F5FE-480F-9307-41EE5561E667}" type="slidenum">
              <a:rPr lang="it-IT" sz="110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26</a:t>
            </a:fld>
            <a:endParaRPr lang="it-IT" sz="1100">
              <a:solidFill>
                <a:srgbClr val="00206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18" name="Immagine 17" descr="Logo piccolo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51520" y="5864061"/>
            <a:ext cx="707080" cy="6997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Immagine 1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738" y="6500634"/>
            <a:ext cx="2252663" cy="276225"/>
          </a:xfrm>
          <a:prstGeom prst="rect">
            <a:avLst/>
          </a:prstGeom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348880"/>
            <a:ext cx="8333865" cy="34826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ttangolo 2"/>
          <p:cNvSpPr/>
          <p:nvPr/>
        </p:nvSpPr>
        <p:spPr>
          <a:xfrm>
            <a:off x="251520" y="1764105"/>
            <a:ext cx="880206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600" b="1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La </a:t>
            </a:r>
            <a:r>
              <a:rPr lang="it-IT" sz="1600" b="1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banca dati </a:t>
            </a:r>
            <a:r>
              <a:rPr lang="it-IT" sz="1600" b="1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RisorsePerLaGiustizia.it</a:t>
            </a:r>
            <a:r>
              <a:rPr lang="it-IT" sz="1600" b="1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it-IT" sz="1600" b="1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è il principale prodotto</a:t>
            </a:r>
            <a:br>
              <a:rPr lang="it-IT" sz="1600" b="1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it-IT" sz="1600" b="1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del Progetto MPG. </a:t>
            </a:r>
          </a:p>
        </p:txBody>
      </p:sp>
    </p:spTree>
    <p:extLst>
      <p:ext uri="{BB962C8B-B14F-4D97-AF65-F5344CB8AC3E}">
        <p14:creationId xmlns:p14="http://schemas.microsoft.com/office/powerpoint/2010/main" val="426524827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Segnaposto numero diapositiva 3"/>
          <p:cNvSpPr>
            <a:spLocks noGrp="1"/>
          </p:cNvSpPr>
          <p:nvPr>
            <p:ph type="sldNum" sz="quarter" idx="10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rgbClr val="000000"/>
                </a:solidFill>
                <a:latin typeface="Times New Roman" charset="0"/>
                <a:ea typeface="ヒラギノ明朝 ProN W3" charset="0"/>
                <a:cs typeface="ヒラギノ明朝 ProN W3" charset="0"/>
                <a:sym typeface="Times New Roman" charset="0"/>
              </a:defRPr>
            </a:lvl1pPr>
            <a:lvl2pPr marL="742950" indent="-285750" eaLnBrk="0" hangingPunct="0">
              <a:defRPr sz="2400">
                <a:solidFill>
                  <a:srgbClr val="000000"/>
                </a:solidFill>
                <a:latin typeface="Times New Roman" charset="0"/>
                <a:ea typeface="ヒラギノ明朝 ProN W3" charset="0"/>
                <a:cs typeface="ヒラギノ明朝 ProN W3" charset="0"/>
                <a:sym typeface="Times New Roman" charset="0"/>
              </a:defRPr>
            </a:lvl2pPr>
            <a:lvl3pPr marL="1143000" indent="-228600" eaLnBrk="0" hangingPunct="0">
              <a:defRPr sz="2400">
                <a:solidFill>
                  <a:srgbClr val="000000"/>
                </a:solidFill>
                <a:latin typeface="Times New Roman" charset="0"/>
                <a:ea typeface="ヒラギノ明朝 ProN W3" charset="0"/>
                <a:cs typeface="ヒラギノ明朝 ProN W3" charset="0"/>
                <a:sym typeface="Times New Roman" charset="0"/>
              </a:defRPr>
            </a:lvl3pPr>
            <a:lvl4pPr marL="1600200" indent="-228600" eaLnBrk="0" hangingPunct="0">
              <a:defRPr sz="2400">
                <a:solidFill>
                  <a:srgbClr val="000000"/>
                </a:solidFill>
                <a:latin typeface="Times New Roman" charset="0"/>
                <a:ea typeface="ヒラギノ明朝 ProN W3" charset="0"/>
                <a:cs typeface="ヒラギノ明朝 ProN W3" charset="0"/>
                <a:sym typeface="Times New Roman" charset="0"/>
              </a:defRPr>
            </a:lvl4pPr>
            <a:lvl5pPr marL="2057400" indent="-228600" eaLnBrk="0" hangingPunct="0">
              <a:defRPr sz="2400">
                <a:solidFill>
                  <a:srgbClr val="000000"/>
                </a:solidFill>
                <a:latin typeface="Times New Roman" charset="0"/>
                <a:ea typeface="ヒラギノ明朝 ProN W3" charset="0"/>
                <a:cs typeface="ヒラギノ明朝 ProN W3" charset="0"/>
                <a:sym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0"/>
                <a:cs typeface="ヒラギノ明朝 ProN W3" charset="0"/>
                <a:sym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0"/>
                <a:cs typeface="ヒラギノ明朝 ProN W3" charset="0"/>
                <a:sym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0"/>
                <a:cs typeface="ヒラギノ明朝 ProN W3" charset="0"/>
                <a:sym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0"/>
                <a:cs typeface="ヒラギノ明朝 ProN W3" charset="0"/>
                <a:sym typeface="Times New Roman" charset="0"/>
              </a:defRPr>
            </a:lvl9pPr>
          </a:lstStyle>
          <a:p>
            <a:pPr eaLnBrk="1" hangingPunct="1"/>
            <a:fld id="{4B8CF60E-69C4-9048-AEEB-0FC337313D5D}" type="slidenum">
              <a:rPr lang="en-US" sz="1600">
                <a:solidFill>
                  <a:srgbClr val="FF9900"/>
                </a:solidFill>
                <a:latin typeface="Arial" charset="0"/>
                <a:cs typeface="Arial" charset="0"/>
                <a:sym typeface="Arial" charset="0"/>
              </a:rPr>
              <a:pPr eaLnBrk="1" hangingPunct="1"/>
              <a:t>27</a:t>
            </a:fld>
            <a:endParaRPr lang="en-US" sz="1600">
              <a:solidFill>
                <a:srgbClr val="FF9900"/>
              </a:solidFill>
              <a:latin typeface="Arial" charset="0"/>
              <a:cs typeface="Arial" charset="0"/>
              <a:sym typeface="Arial" charset="0"/>
            </a:endParaRPr>
          </a:p>
        </p:txBody>
      </p:sp>
      <p:pic>
        <p:nvPicPr>
          <p:cNvPr id="17410" name="Picture 1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577013"/>
            <a:ext cx="9144000" cy="280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17411" name="Picture 2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5888"/>
            <a:ext cx="9144000" cy="858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17412" name="Rectangle 3"/>
          <p:cNvSpPr>
            <a:spLocks/>
          </p:cNvSpPr>
          <p:nvPr/>
        </p:nvSpPr>
        <p:spPr bwMode="auto">
          <a:xfrm>
            <a:off x="228600" y="6569075"/>
            <a:ext cx="45085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39200" bIns="0"/>
          <a:lstStyle/>
          <a:p>
            <a:pPr marL="38100" algn="r">
              <a:spcBef>
                <a:spcPts val="750"/>
              </a:spcBef>
              <a:tabLst>
                <a:tab pos="38100" algn="l"/>
                <a:tab pos="952500" algn="l"/>
                <a:tab pos="1866900" algn="l"/>
                <a:tab pos="2781300" algn="l"/>
                <a:tab pos="3695700" algn="l"/>
                <a:tab pos="4610100" algn="l"/>
                <a:tab pos="5524500" algn="l"/>
                <a:tab pos="6438900" algn="l"/>
                <a:tab pos="7353300" algn="l"/>
                <a:tab pos="8267700" algn="l"/>
                <a:tab pos="9182100" algn="l"/>
                <a:tab pos="10096500" algn="l"/>
                <a:tab pos="10363200" algn="l"/>
                <a:tab pos="10820400" algn="l"/>
              </a:tabLst>
            </a:pPr>
            <a:r>
              <a:rPr lang="en-US" sz="1200" b="1">
                <a:solidFill>
                  <a:srgbClr val="003F6E"/>
                </a:solidFill>
                <a:latin typeface="Arial" charset="0"/>
                <a:sym typeface="Arial" charset="0"/>
              </a:rPr>
              <a:t>		Giancarlo Vecchi</a:t>
            </a:r>
          </a:p>
        </p:txBody>
      </p:sp>
      <p:pic>
        <p:nvPicPr>
          <p:cNvPr id="17413" name="Picture 4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5113" y="188913"/>
            <a:ext cx="111125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17414" name="Rectangle 5"/>
          <p:cNvSpPr>
            <a:spLocks noGrp="1" noChangeArrowheads="1"/>
          </p:cNvSpPr>
          <p:nvPr>
            <p:ph type="title"/>
          </p:nvPr>
        </p:nvSpPr>
        <p:spPr>
          <a:xfrm>
            <a:off x="719138" y="115888"/>
            <a:ext cx="7016750" cy="649287"/>
          </a:xfrm>
        </p:spPr>
        <p:txBody>
          <a:bodyPr/>
          <a:lstStyle/>
          <a:p>
            <a:pPr eaLnBrk="1" hangingPunct="1"/>
            <a:r>
              <a:rPr lang="en-US" dirty="0" smtClean="0">
                <a:latin typeface="Arial" charset="0"/>
                <a:ea typeface="ヒラギノ角ゴ ProN W6" charset="0"/>
                <a:cs typeface="ヒラギノ角ゴ ProN W6" charset="0"/>
              </a:rPr>
              <a:t> </a:t>
            </a:r>
            <a:endParaRPr lang="en-US" dirty="0">
              <a:latin typeface="Arial" charset="0"/>
              <a:ea typeface="ヒラギノ角ゴ ProN W6" charset="0"/>
              <a:cs typeface="ヒラギノ角ゴ ProN W6" charset="0"/>
            </a:endParaRPr>
          </a:p>
        </p:txBody>
      </p:sp>
      <p:sp>
        <p:nvSpPr>
          <p:cNvPr id="17415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179512" y="1052736"/>
            <a:ext cx="8712968" cy="5400600"/>
          </a:xfrm>
        </p:spPr>
        <p:txBody>
          <a:bodyPr/>
          <a:lstStyle/>
          <a:p>
            <a:pPr marL="338138" indent="-338138" eaLnBrk="1" hangingPunct="1"/>
            <a:endParaRPr lang="en-US" b="1" dirty="0">
              <a:latin typeface="Arial" charset="0"/>
              <a:ea typeface="ヒラギノ角ゴ ProN W6" charset="0"/>
              <a:cs typeface="ヒラギノ角ゴ ProN W6" charset="0"/>
            </a:endParaRPr>
          </a:p>
          <a:p>
            <a:pPr marL="338138" indent="-338138" eaLnBrk="1" hangingPunct="1"/>
            <a:endParaRPr lang="en-US" sz="1200" b="1" dirty="0">
              <a:solidFill>
                <a:schemeClr val="tx1"/>
              </a:solidFill>
              <a:latin typeface="Times" charset="0"/>
              <a:ea typeface="ヒラギノ明朝 ProN W3" charset="0"/>
              <a:cs typeface="ヒラギノ明朝 ProN W3" charset="0"/>
              <a:sym typeface="Times" charset="0"/>
            </a:endParaRPr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1409700"/>
            <a:ext cx="9144000" cy="4023799"/>
          </a:xfrm>
          <a:prstGeom prst="rect">
            <a:avLst/>
          </a:prstGeom>
        </p:spPr>
      </p:pic>
      <p:sp>
        <p:nvSpPr>
          <p:cNvPr id="3" name="CasellaDiTesto 2"/>
          <p:cNvSpPr txBox="1"/>
          <p:nvPr/>
        </p:nvSpPr>
        <p:spPr>
          <a:xfrm>
            <a:off x="1475656" y="5733256"/>
            <a:ext cx="649408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3600" dirty="0" smtClean="0">
                <a:solidFill>
                  <a:schemeClr val="accent1">
                    <a:lumMod val="75000"/>
                  </a:schemeClr>
                </a:solidFill>
                <a:latin typeface="Cambria"/>
                <a:cs typeface="Cambria"/>
              </a:rPr>
              <a:t>Mail: </a:t>
            </a:r>
            <a:r>
              <a:rPr lang="it-IT" sz="3600" dirty="0" err="1" smtClean="0">
                <a:solidFill>
                  <a:schemeClr val="accent1">
                    <a:lumMod val="75000"/>
                  </a:schemeClr>
                </a:solidFill>
                <a:latin typeface="Cambria"/>
                <a:cs typeface="Cambria"/>
              </a:rPr>
              <a:t>giancarlo.vecchi@polimi.it</a:t>
            </a:r>
            <a:endParaRPr lang="it-IT" sz="3600" dirty="0">
              <a:solidFill>
                <a:schemeClr val="accent1">
                  <a:lumMod val="75000"/>
                </a:schemeClr>
              </a:solidFill>
              <a:latin typeface="Cambria"/>
              <a:cs typeface="Cambria"/>
            </a:endParaRPr>
          </a:p>
        </p:txBody>
      </p:sp>
    </p:spTree>
    <p:extLst>
      <p:ext uri="{BB962C8B-B14F-4D97-AF65-F5344CB8AC3E}">
        <p14:creationId xmlns:p14="http://schemas.microsoft.com/office/powerpoint/2010/main" val="329417244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Segnaposto numero diapositiva 3"/>
          <p:cNvSpPr>
            <a:spLocks noGrp="1"/>
          </p:cNvSpPr>
          <p:nvPr>
            <p:ph type="sldNum" sz="quarter" idx="10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rgbClr val="000000"/>
                </a:solidFill>
                <a:latin typeface="Times New Roman" charset="0"/>
                <a:ea typeface="ヒラギノ明朝 ProN W3" charset="0"/>
                <a:cs typeface="ヒラギノ明朝 ProN W3" charset="0"/>
                <a:sym typeface="Times New Roman" charset="0"/>
              </a:defRPr>
            </a:lvl1pPr>
            <a:lvl2pPr marL="742950" indent="-285750" eaLnBrk="0" hangingPunct="0">
              <a:defRPr sz="2400">
                <a:solidFill>
                  <a:srgbClr val="000000"/>
                </a:solidFill>
                <a:latin typeface="Times New Roman" charset="0"/>
                <a:ea typeface="ヒラギノ明朝 ProN W3" charset="0"/>
                <a:cs typeface="ヒラギノ明朝 ProN W3" charset="0"/>
                <a:sym typeface="Times New Roman" charset="0"/>
              </a:defRPr>
            </a:lvl2pPr>
            <a:lvl3pPr marL="1143000" indent="-228600" eaLnBrk="0" hangingPunct="0">
              <a:defRPr sz="2400">
                <a:solidFill>
                  <a:srgbClr val="000000"/>
                </a:solidFill>
                <a:latin typeface="Times New Roman" charset="0"/>
                <a:ea typeface="ヒラギノ明朝 ProN W3" charset="0"/>
                <a:cs typeface="ヒラギノ明朝 ProN W3" charset="0"/>
                <a:sym typeface="Times New Roman" charset="0"/>
              </a:defRPr>
            </a:lvl3pPr>
            <a:lvl4pPr marL="1600200" indent="-228600" eaLnBrk="0" hangingPunct="0">
              <a:defRPr sz="2400">
                <a:solidFill>
                  <a:srgbClr val="000000"/>
                </a:solidFill>
                <a:latin typeface="Times New Roman" charset="0"/>
                <a:ea typeface="ヒラギノ明朝 ProN W3" charset="0"/>
                <a:cs typeface="ヒラギノ明朝 ProN W3" charset="0"/>
                <a:sym typeface="Times New Roman" charset="0"/>
              </a:defRPr>
            </a:lvl4pPr>
            <a:lvl5pPr marL="2057400" indent="-228600" eaLnBrk="0" hangingPunct="0">
              <a:defRPr sz="2400">
                <a:solidFill>
                  <a:srgbClr val="000000"/>
                </a:solidFill>
                <a:latin typeface="Times New Roman" charset="0"/>
                <a:ea typeface="ヒラギノ明朝 ProN W3" charset="0"/>
                <a:cs typeface="ヒラギノ明朝 ProN W3" charset="0"/>
                <a:sym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0"/>
                <a:cs typeface="ヒラギノ明朝 ProN W3" charset="0"/>
                <a:sym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0"/>
                <a:cs typeface="ヒラギノ明朝 ProN W3" charset="0"/>
                <a:sym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0"/>
                <a:cs typeface="ヒラギノ明朝 ProN W3" charset="0"/>
                <a:sym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0"/>
                <a:cs typeface="ヒラギノ明朝 ProN W3" charset="0"/>
                <a:sym typeface="Times New Roman" charset="0"/>
              </a:defRPr>
            </a:lvl9pPr>
          </a:lstStyle>
          <a:p>
            <a:pPr eaLnBrk="1" hangingPunct="1"/>
            <a:fld id="{4B8CF60E-69C4-9048-AEEB-0FC337313D5D}" type="slidenum">
              <a:rPr lang="en-US" sz="1600">
                <a:solidFill>
                  <a:srgbClr val="FF9900"/>
                </a:solidFill>
                <a:latin typeface="Arial" charset="0"/>
                <a:cs typeface="Arial" charset="0"/>
                <a:sym typeface="Arial" charset="0"/>
              </a:rPr>
              <a:pPr eaLnBrk="1" hangingPunct="1"/>
              <a:t>3</a:t>
            </a:fld>
            <a:endParaRPr lang="en-US" sz="1600">
              <a:solidFill>
                <a:srgbClr val="FF9900"/>
              </a:solidFill>
              <a:latin typeface="Arial" charset="0"/>
              <a:cs typeface="Arial" charset="0"/>
              <a:sym typeface="Arial" charset="0"/>
            </a:endParaRPr>
          </a:p>
        </p:txBody>
      </p:sp>
      <p:pic>
        <p:nvPicPr>
          <p:cNvPr id="17410" name="Picture 1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577013"/>
            <a:ext cx="9144000" cy="280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17411" name="Picture 2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5888"/>
            <a:ext cx="9144000" cy="858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17412" name="Rectangle 3"/>
          <p:cNvSpPr>
            <a:spLocks/>
          </p:cNvSpPr>
          <p:nvPr/>
        </p:nvSpPr>
        <p:spPr bwMode="auto">
          <a:xfrm>
            <a:off x="228600" y="6569075"/>
            <a:ext cx="45085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39200" bIns="0"/>
          <a:lstStyle/>
          <a:p>
            <a:pPr marL="38100" algn="r">
              <a:spcBef>
                <a:spcPts val="750"/>
              </a:spcBef>
              <a:tabLst>
                <a:tab pos="38100" algn="l"/>
                <a:tab pos="952500" algn="l"/>
                <a:tab pos="1866900" algn="l"/>
                <a:tab pos="2781300" algn="l"/>
                <a:tab pos="3695700" algn="l"/>
                <a:tab pos="4610100" algn="l"/>
                <a:tab pos="5524500" algn="l"/>
                <a:tab pos="6438900" algn="l"/>
                <a:tab pos="7353300" algn="l"/>
                <a:tab pos="8267700" algn="l"/>
                <a:tab pos="9182100" algn="l"/>
                <a:tab pos="10096500" algn="l"/>
                <a:tab pos="10363200" algn="l"/>
                <a:tab pos="10820400" algn="l"/>
              </a:tabLst>
            </a:pPr>
            <a:r>
              <a:rPr lang="en-US" sz="1200" b="1">
                <a:solidFill>
                  <a:srgbClr val="003F6E"/>
                </a:solidFill>
                <a:latin typeface="Arial" charset="0"/>
                <a:sym typeface="Arial" charset="0"/>
              </a:rPr>
              <a:t>		Giancarlo Vecchi</a:t>
            </a:r>
          </a:p>
        </p:txBody>
      </p:sp>
      <p:pic>
        <p:nvPicPr>
          <p:cNvPr id="17413" name="Picture 4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5113" y="188913"/>
            <a:ext cx="111125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17414" name="Rectangle 5"/>
          <p:cNvSpPr>
            <a:spLocks noGrp="1" noChangeArrowheads="1"/>
          </p:cNvSpPr>
          <p:nvPr>
            <p:ph type="title"/>
          </p:nvPr>
        </p:nvSpPr>
        <p:spPr>
          <a:xfrm>
            <a:off x="719138" y="115888"/>
            <a:ext cx="7016750" cy="649287"/>
          </a:xfrm>
        </p:spPr>
        <p:txBody>
          <a:bodyPr/>
          <a:lstStyle/>
          <a:p>
            <a:pPr eaLnBrk="1" hangingPunct="1"/>
            <a:r>
              <a:rPr lang="en-US" dirty="0" smtClean="0">
                <a:latin typeface="Arial" charset="0"/>
                <a:ea typeface="ヒラギノ角ゴ ProN W6" charset="0"/>
                <a:cs typeface="ヒラギノ角ゴ ProN W6" charset="0"/>
              </a:rPr>
              <a:t>1. IL PROGETTO DIFFUSIONE DELLE BEST PRACTICES NEGLI UFFICI GIUDIZIARI ITALIANI </a:t>
            </a:r>
            <a:endParaRPr lang="en-US" dirty="0">
              <a:latin typeface="Arial" charset="0"/>
              <a:ea typeface="ヒラギノ角ゴ ProN W6" charset="0"/>
              <a:cs typeface="ヒラギノ角ゴ ProN W6" charset="0"/>
            </a:endParaRPr>
          </a:p>
        </p:txBody>
      </p:sp>
      <p:sp>
        <p:nvSpPr>
          <p:cNvPr id="17415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395536" y="1052736"/>
            <a:ext cx="8496944" cy="5400600"/>
          </a:xfrm>
        </p:spPr>
        <p:txBody>
          <a:bodyPr/>
          <a:lstStyle/>
          <a:p>
            <a:pPr marL="338138" indent="-338138" eaLnBrk="1" hangingPunct="1"/>
            <a:r>
              <a:rPr lang="en-US" b="1" dirty="0" smtClean="0">
                <a:latin typeface="Arial" charset="0"/>
                <a:ea typeface="ヒラギノ角ゴ ProN W3" charset="0"/>
                <a:cs typeface="ヒラギノ角ゴ ProN W3" charset="0"/>
              </a:rPr>
              <a:t>PROGETTATO: 2007-08</a:t>
            </a:r>
          </a:p>
          <a:p>
            <a:pPr marL="338138" indent="-338138" eaLnBrk="1" hangingPunct="1"/>
            <a:endParaRPr lang="en-US" b="1" dirty="0">
              <a:latin typeface="Arial" charset="0"/>
              <a:ea typeface="ヒラギノ角ゴ ProN W3" charset="0"/>
              <a:cs typeface="ヒラギノ角ゴ ProN W3" charset="0"/>
            </a:endParaRPr>
          </a:p>
          <a:p>
            <a:pPr marL="338138" indent="-338138" eaLnBrk="1" hangingPunct="1"/>
            <a:r>
              <a:rPr lang="en-US" b="1" dirty="0" smtClean="0">
                <a:latin typeface="Arial" charset="0"/>
                <a:ea typeface="ヒラギノ角ゴ ProN W3" charset="0"/>
                <a:cs typeface="ヒラギノ角ゴ ProN W3" charset="0"/>
              </a:rPr>
              <a:t>AVVIATO: 2009/10</a:t>
            </a:r>
          </a:p>
          <a:p>
            <a:pPr marL="338138" indent="-338138" eaLnBrk="1" hangingPunct="1"/>
            <a:endParaRPr lang="en-US" b="1" dirty="0">
              <a:latin typeface="Arial" charset="0"/>
              <a:ea typeface="ヒラギノ角ゴ ProN W3" charset="0"/>
              <a:cs typeface="ヒラギノ角ゴ ProN W3" charset="0"/>
            </a:endParaRPr>
          </a:p>
          <a:p>
            <a:pPr marL="338138" indent="-338138" eaLnBrk="1" hangingPunct="1"/>
            <a:r>
              <a:rPr lang="en-US" b="1" dirty="0" smtClean="0">
                <a:latin typeface="Arial" charset="0"/>
                <a:ea typeface="ヒラギノ角ゴ ProN W3" charset="0"/>
                <a:cs typeface="ヒラギノ角ゴ ProN W3" charset="0"/>
              </a:rPr>
              <a:t>TERMINE: 2015</a:t>
            </a:r>
          </a:p>
          <a:p>
            <a:pPr marL="338138" indent="-338138" eaLnBrk="1" hangingPunct="1"/>
            <a:endParaRPr lang="en-US" b="1" dirty="0">
              <a:latin typeface="Arial" charset="0"/>
              <a:ea typeface="ヒラギノ角ゴ ProN W3" charset="0"/>
              <a:cs typeface="ヒラギノ角ゴ ProN W3" charset="0"/>
            </a:endParaRPr>
          </a:p>
          <a:p>
            <a:pPr marL="338138" indent="-338138" eaLnBrk="1" hangingPunct="1"/>
            <a:r>
              <a:rPr lang="en-US" b="1" dirty="0" smtClean="0">
                <a:latin typeface="Arial" charset="0"/>
                <a:ea typeface="ヒラギノ角ゴ ProN W3" charset="0"/>
                <a:cs typeface="ヒラギノ角ゴ ProN W3" charset="0"/>
              </a:rPr>
              <a:t>FINANZIATO: con </a:t>
            </a:r>
            <a:r>
              <a:rPr lang="en-US" b="1" dirty="0" err="1" smtClean="0">
                <a:latin typeface="Arial" charset="0"/>
                <a:ea typeface="ヒラギノ角ゴ ProN W3" charset="0"/>
                <a:cs typeface="ヒラギノ角ゴ ProN W3" charset="0"/>
              </a:rPr>
              <a:t>fondi</a:t>
            </a:r>
            <a:r>
              <a:rPr lang="en-US" b="1" dirty="0" smtClean="0">
                <a:latin typeface="Arial" charset="0"/>
                <a:ea typeface="ヒラギノ角ゴ ProN W3" charset="0"/>
                <a:cs typeface="ヒラギノ角ゴ ProN W3" charset="0"/>
              </a:rPr>
              <a:t> </a:t>
            </a:r>
            <a:r>
              <a:rPr lang="en-US" b="1" dirty="0" err="1" smtClean="0">
                <a:latin typeface="Arial" charset="0"/>
                <a:ea typeface="ヒラギノ角ゴ ProN W3" charset="0"/>
                <a:cs typeface="ヒラギノ角ゴ ProN W3" charset="0"/>
              </a:rPr>
              <a:t>europei</a:t>
            </a:r>
            <a:r>
              <a:rPr lang="en-US" b="1" dirty="0" smtClean="0">
                <a:latin typeface="Arial" charset="0"/>
                <a:ea typeface="ヒラギノ角ゴ ProN W3" charset="0"/>
                <a:cs typeface="ヒラギノ角ゴ ProN W3" charset="0"/>
              </a:rPr>
              <a:t> FSE 2007-13</a:t>
            </a:r>
          </a:p>
          <a:p>
            <a:pPr marL="338138" indent="-338138" eaLnBrk="1" hangingPunct="1"/>
            <a:endParaRPr lang="en-US" b="1" dirty="0">
              <a:latin typeface="Arial" charset="0"/>
              <a:ea typeface="ヒラギノ角ゴ ProN W3" charset="0"/>
              <a:cs typeface="ヒラギノ角ゴ ProN W3" charset="0"/>
            </a:endParaRPr>
          </a:p>
          <a:p>
            <a:pPr marL="338138" indent="-338138" eaLnBrk="1" hangingPunct="1"/>
            <a:r>
              <a:rPr lang="en-US" b="1" dirty="0" smtClean="0">
                <a:latin typeface="Arial" charset="0"/>
                <a:ea typeface="ヒラギノ角ゴ ProN W3" charset="0"/>
                <a:cs typeface="ヒラギノ角ゴ ProN W3" charset="0"/>
              </a:rPr>
              <a:t>IMPOSTAZIONE: </a:t>
            </a:r>
            <a:r>
              <a:rPr lang="en-US" b="1" dirty="0" err="1" smtClean="0">
                <a:latin typeface="Arial" charset="0"/>
                <a:ea typeface="ヒラギノ角ゴ ProN W3" charset="0"/>
                <a:cs typeface="ヒラギノ角ゴ ProN W3" charset="0"/>
              </a:rPr>
              <a:t>finanzia</a:t>
            </a:r>
            <a:r>
              <a:rPr lang="en-US" b="1" dirty="0" smtClean="0">
                <a:latin typeface="Arial" charset="0"/>
                <a:ea typeface="ヒラギノ角ゴ ProN W3" charset="0"/>
                <a:cs typeface="ヒラギノ角ゴ ProN W3" charset="0"/>
              </a:rPr>
              <a:t> </a:t>
            </a:r>
            <a:r>
              <a:rPr lang="en-US" b="1" dirty="0" err="1" smtClean="0">
                <a:latin typeface="Arial" charset="0"/>
                <a:ea typeface="ヒラギノ角ゴ ProN W3" charset="0"/>
                <a:cs typeface="ヒラギノ角ゴ ProN W3" charset="0"/>
              </a:rPr>
              <a:t>consulenza</a:t>
            </a:r>
            <a:r>
              <a:rPr lang="en-US" b="1" dirty="0" smtClean="0">
                <a:latin typeface="Arial" charset="0"/>
                <a:ea typeface="ヒラギノ角ゴ ProN W3" charset="0"/>
                <a:cs typeface="ヒラギノ角ゴ ProN W3" charset="0"/>
              </a:rPr>
              <a:t> per </a:t>
            </a:r>
            <a:r>
              <a:rPr lang="en-US" b="1" dirty="0" err="1" smtClean="0">
                <a:latin typeface="Arial" charset="0"/>
                <a:ea typeface="ヒラギノ角ゴ ProN W3" charset="0"/>
                <a:cs typeface="ヒラギノ角ゴ ProN W3" charset="0"/>
              </a:rPr>
              <a:t>interventi</a:t>
            </a:r>
            <a:r>
              <a:rPr lang="en-US" b="1" dirty="0" smtClean="0">
                <a:latin typeface="Arial" charset="0"/>
                <a:ea typeface="ヒラギノ角ゴ ProN W3" charset="0"/>
                <a:cs typeface="ヒラギノ角ゴ ProN W3" charset="0"/>
              </a:rPr>
              <a:t> di </a:t>
            </a:r>
            <a:r>
              <a:rPr lang="en-US" b="1" dirty="0" err="1" smtClean="0">
                <a:latin typeface="Arial" charset="0"/>
                <a:ea typeface="ヒラギノ角ゴ ProN W3" charset="0"/>
                <a:cs typeface="ヒラギノ角ゴ ProN W3" charset="0"/>
              </a:rPr>
              <a:t>riorganizzazione</a:t>
            </a:r>
            <a:r>
              <a:rPr lang="en-US" b="1" dirty="0" smtClean="0">
                <a:latin typeface="Arial" charset="0"/>
                <a:ea typeface="ヒラギノ角ゴ ProN W3" charset="0"/>
                <a:cs typeface="ヒラギノ角ゴ ProN W3" charset="0"/>
              </a:rPr>
              <a:t> e </a:t>
            </a:r>
            <a:r>
              <a:rPr lang="en-US" b="1" dirty="0" err="1" smtClean="0">
                <a:latin typeface="Arial" charset="0"/>
                <a:ea typeface="ヒラギノ角ゴ ProN W3" charset="0"/>
                <a:cs typeface="ヒラギノ角ゴ ProN W3" charset="0"/>
              </a:rPr>
              <a:t>innovazione</a:t>
            </a:r>
            <a:r>
              <a:rPr lang="en-US" b="1" dirty="0" smtClean="0">
                <a:latin typeface="Arial" charset="0"/>
                <a:ea typeface="ヒラギノ角ゴ ProN W3" charset="0"/>
                <a:cs typeface="ヒラギノ角ゴ ProN W3" charset="0"/>
              </a:rPr>
              <a:t>. Non </a:t>
            </a:r>
            <a:r>
              <a:rPr lang="en-US" b="1" dirty="0" err="1" smtClean="0">
                <a:latin typeface="Arial" charset="0"/>
                <a:ea typeface="ヒラギノ角ゴ ProN W3" charset="0"/>
                <a:cs typeface="ヒラギノ角ゴ ProN W3" charset="0"/>
              </a:rPr>
              <a:t>finanzia</a:t>
            </a:r>
            <a:r>
              <a:rPr lang="en-US" b="1" dirty="0" smtClean="0">
                <a:latin typeface="Arial" charset="0"/>
                <a:ea typeface="ヒラギノ角ゴ ProN W3" charset="0"/>
                <a:cs typeface="ヒラギノ角ゴ ProN W3" charset="0"/>
              </a:rPr>
              <a:t> </a:t>
            </a:r>
            <a:r>
              <a:rPr lang="en-US" b="1" dirty="0" err="1" smtClean="0">
                <a:latin typeface="Arial" charset="0"/>
                <a:ea typeface="ヒラギノ角ゴ ProN W3" charset="0"/>
                <a:cs typeface="ヒラギノ角ゴ ProN W3" charset="0"/>
              </a:rPr>
              <a:t>acquisto</a:t>
            </a:r>
            <a:r>
              <a:rPr lang="en-US" b="1" dirty="0" smtClean="0">
                <a:latin typeface="Arial" charset="0"/>
                <a:ea typeface="ヒラギノ角ゴ ProN W3" charset="0"/>
                <a:cs typeface="ヒラギノ角ゴ ProN W3" charset="0"/>
              </a:rPr>
              <a:t> di </a:t>
            </a:r>
            <a:r>
              <a:rPr lang="en-US" b="1" dirty="0" err="1" smtClean="0">
                <a:latin typeface="Arial" charset="0"/>
                <a:ea typeface="ヒラギノ角ゴ ProN W3" charset="0"/>
                <a:cs typeface="ヒラギノ角ゴ ProN W3" charset="0"/>
              </a:rPr>
              <a:t>infrastrutture</a:t>
            </a:r>
            <a:r>
              <a:rPr lang="en-US" b="1" dirty="0" smtClean="0">
                <a:latin typeface="Arial" charset="0"/>
                <a:ea typeface="ヒラギノ角ゴ ProN W3" charset="0"/>
                <a:cs typeface="ヒラギノ角ゴ ProN W3" charset="0"/>
              </a:rPr>
              <a:t> HW E SW</a:t>
            </a:r>
            <a:endParaRPr lang="en-US" b="1" dirty="0">
              <a:latin typeface="Arial" charset="0"/>
              <a:ea typeface="ヒラギノ角ゴ ProN W6" charset="0"/>
              <a:cs typeface="ヒラギノ角ゴ ProN W6" charset="0"/>
            </a:endParaRPr>
          </a:p>
          <a:p>
            <a:pPr marL="338138" indent="-338138" eaLnBrk="1" hangingPunct="1"/>
            <a:endParaRPr lang="en-US" sz="1200" b="1" dirty="0">
              <a:solidFill>
                <a:schemeClr val="tx1"/>
              </a:solidFill>
              <a:latin typeface="Times" charset="0"/>
              <a:ea typeface="ヒラギノ明朝 ProN W3" charset="0"/>
              <a:cs typeface="ヒラギノ明朝 ProN W3" charset="0"/>
              <a:sym typeface="Time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417244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Segnaposto numero diapositiva 3"/>
          <p:cNvSpPr>
            <a:spLocks noGrp="1"/>
          </p:cNvSpPr>
          <p:nvPr>
            <p:ph type="sldNum" sz="quarter" idx="10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rgbClr val="000000"/>
                </a:solidFill>
                <a:latin typeface="Times New Roman" charset="0"/>
                <a:ea typeface="ヒラギノ明朝 ProN W3" charset="0"/>
                <a:cs typeface="ヒラギノ明朝 ProN W3" charset="0"/>
                <a:sym typeface="Times New Roman" charset="0"/>
              </a:defRPr>
            </a:lvl1pPr>
            <a:lvl2pPr marL="742950" indent="-285750" eaLnBrk="0" hangingPunct="0">
              <a:defRPr sz="2400">
                <a:solidFill>
                  <a:srgbClr val="000000"/>
                </a:solidFill>
                <a:latin typeface="Times New Roman" charset="0"/>
                <a:ea typeface="ヒラギノ明朝 ProN W3" charset="0"/>
                <a:cs typeface="ヒラギノ明朝 ProN W3" charset="0"/>
                <a:sym typeface="Times New Roman" charset="0"/>
              </a:defRPr>
            </a:lvl2pPr>
            <a:lvl3pPr marL="1143000" indent="-228600" eaLnBrk="0" hangingPunct="0">
              <a:defRPr sz="2400">
                <a:solidFill>
                  <a:srgbClr val="000000"/>
                </a:solidFill>
                <a:latin typeface="Times New Roman" charset="0"/>
                <a:ea typeface="ヒラギノ明朝 ProN W3" charset="0"/>
                <a:cs typeface="ヒラギノ明朝 ProN W3" charset="0"/>
                <a:sym typeface="Times New Roman" charset="0"/>
              </a:defRPr>
            </a:lvl3pPr>
            <a:lvl4pPr marL="1600200" indent="-228600" eaLnBrk="0" hangingPunct="0">
              <a:defRPr sz="2400">
                <a:solidFill>
                  <a:srgbClr val="000000"/>
                </a:solidFill>
                <a:latin typeface="Times New Roman" charset="0"/>
                <a:ea typeface="ヒラギノ明朝 ProN W3" charset="0"/>
                <a:cs typeface="ヒラギノ明朝 ProN W3" charset="0"/>
                <a:sym typeface="Times New Roman" charset="0"/>
              </a:defRPr>
            </a:lvl4pPr>
            <a:lvl5pPr marL="2057400" indent="-228600" eaLnBrk="0" hangingPunct="0">
              <a:defRPr sz="2400">
                <a:solidFill>
                  <a:srgbClr val="000000"/>
                </a:solidFill>
                <a:latin typeface="Times New Roman" charset="0"/>
                <a:ea typeface="ヒラギノ明朝 ProN W3" charset="0"/>
                <a:cs typeface="ヒラギノ明朝 ProN W3" charset="0"/>
                <a:sym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0"/>
                <a:cs typeface="ヒラギノ明朝 ProN W3" charset="0"/>
                <a:sym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0"/>
                <a:cs typeface="ヒラギノ明朝 ProN W3" charset="0"/>
                <a:sym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0"/>
                <a:cs typeface="ヒラギノ明朝 ProN W3" charset="0"/>
                <a:sym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0"/>
                <a:cs typeface="ヒラギノ明朝 ProN W3" charset="0"/>
                <a:sym typeface="Times New Roman" charset="0"/>
              </a:defRPr>
            </a:lvl9pPr>
          </a:lstStyle>
          <a:p>
            <a:pPr eaLnBrk="1" hangingPunct="1"/>
            <a:fld id="{4B8CF60E-69C4-9048-AEEB-0FC337313D5D}" type="slidenum">
              <a:rPr lang="en-US" sz="1600">
                <a:solidFill>
                  <a:srgbClr val="FF9900"/>
                </a:solidFill>
                <a:latin typeface="Arial" charset="0"/>
                <a:cs typeface="Arial" charset="0"/>
                <a:sym typeface="Arial" charset="0"/>
              </a:rPr>
              <a:pPr eaLnBrk="1" hangingPunct="1"/>
              <a:t>4</a:t>
            </a:fld>
            <a:endParaRPr lang="en-US" sz="1600">
              <a:solidFill>
                <a:srgbClr val="FF9900"/>
              </a:solidFill>
              <a:latin typeface="Arial" charset="0"/>
              <a:cs typeface="Arial" charset="0"/>
              <a:sym typeface="Arial" charset="0"/>
            </a:endParaRPr>
          </a:p>
        </p:txBody>
      </p:sp>
      <p:pic>
        <p:nvPicPr>
          <p:cNvPr id="17410" name="Picture 1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577013"/>
            <a:ext cx="9144000" cy="280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17411" name="Picture 2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5888"/>
            <a:ext cx="9144000" cy="858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17412" name="Rectangle 3"/>
          <p:cNvSpPr>
            <a:spLocks/>
          </p:cNvSpPr>
          <p:nvPr/>
        </p:nvSpPr>
        <p:spPr bwMode="auto">
          <a:xfrm>
            <a:off x="228600" y="6569075"/>
            <a:ext cx="45085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39200" bIns="0"/>
          <a:lstStyle/>
          <a:p>
            <a:pPr marL="38100" algn="r">
              <a:spcBef>
                <a:spcPts val="750"/>
              </a:spcBef>
              <a:tabLst>
                <a:tab pos="38100" algn="l"/>
                <a:tab pos="952500" algn="l"/>
                <a:tab pos="1866900" algn="l"/>
                <a:tab pos="2781300" algn="l"/>
                <a:tab pos="3695700" algn="l"/>
                <a:tab pos="4610100" algn="l"/>
                <a:tab pos="5524500" algn="l"/>
                <a:tab pos="6438900" algn="l"/>
                <a:tab pos="7353300" algn="l"/>
                <a:tab pos="8267700" algn="l"/>
                <a:tab pos="9182100" algn="l"/>
                <a:tab pos="10096500" algn="l"/>
                <a:tab pos="10363200" algn="l"/>
                <a:tab pos="10820400" algn="l"/>
              </a:tabLst>
            </a:pPr>
            <a:r>
              <a:rPr lang="en-US" sz="1200" b="1">
                <a:solidFill>
                  <a:srgbClr val="003F6E"/>
                </a:solidFill>
                <a:latin typeface="Arial" charset="0"/>
                <a:sym typeface="Arial" charset="0"/>
              </a:rPr>
              <a:t>		Giancarlo Vecchi</a:t>
            </a:r>
          </a:p>
        </p:txBody>
      </p:sp>
      <p:pic>
        <p:nvPicPr>
          <p:cNvPr id="17413" name="Picture 4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5113" y="188913"/>
            <a:ext cx="111125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17414" name="Rectangle 5"/>
          <p:cNvSpPr>
            <a:spLocks noGrp="1" noChangeArrowheads="1"/>
          </p:cNvSpPr>
          <p:nvPr>
            <p:ph type="title"/>
          </p:nvPr>
        </p:nvSpPr>
        <p:spPr>
          <a:xfrm>
            <a:off x="719138" y="115888"/>
            <a:ext cx="7016750" cy="649287"/>
          </a:xfrm>
        </p:spPr>
        <p:txBody>
          <a:bodyPr/>
          <a:lstStyle/>
          <a:p>
            <a:pPr eaLnBrk="1" hangingPunct="1"/>
            <a:r>
              <a:rPr lang="en-US" dirty="0" smtClean="0">
                <a:latin typeface="Arial" charset="0"/>
                <a:ea typeface="ヒラギノ角ゴ ProN W6" charset="0"/>
                <a:cs typeface="ヒラギノ角ゴ ProN W6" charset="0"/>
              </a:rPr>
              <a:t>1.</a:t>
            </a:r>
            <a:endParaRPr lang="en-US" dirty="0">
              <a:latin typeface="Arial" charset="0"/>
              <a:ea typeface="ヒラギノ角ゴ ProN W6" charset="0"/>
              <a:cs typeface="ヒラギノ角ゴ ProN W6" charset="0"/>
            </a:endParaRPr>
          </a:p>
        </p:txBody>
      </p:sp>
      <p:sp>
        <p:nvSpPr>
          <p:cNvPr id="17415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179512" y="1052736"/>
            <a:ext cx="8712968" cy="5400600"/>
          </a:xfrm>
        </p:spPr>
        <p:txBody>
          <a:bodyPr/>
          <a:lstStyle/>
          <a:p>
            <a:pPr marL="0" indent="0" eaLnBrk="1" hangingPunct="1"/>
            <a:r>
              <a:rPr lang="en-US" b="1" dirty="0" smtClean="0">
                <a:latin typeface="Arial" charset="0"/>
                <a:ea typeface="ヒラギノ角ゴ ProN W3" charset="0"/>
                <a:cs typeface="ヒラギノ角ゴ ProN W3" charset="0"/>
              </a:rPr>
              <a:t>Non </a:t>
            </a:r>
            <a:r>
              <a:rPr lang="en-US" b="1" dirty="0" err="1" smtClean="0">
                <a:latin typeface="Arial" charset="0"/>
                <a:ea typeface="ヒラギノ角ゴ ProN W3" charset="0"/>
                <a:cs typeface="ヒラギノ角ゴ ProN W3" charset="0"/>
              </a:rPr>
              <a:t>è</a:t>
            </a:r>
            <a:r>
              <a:rPr lang="en-US" b="1" dirty="0" smtClean="0">
                <a:latin typeface="Arial" charset="0"/>
                <a:ea typeface="ヒラギノ角ゴ ProN W3" charset="0"/>
                <a:cs typeface="ヒラギノ角ゴ ProN W3" charset="0"/>
              </a:rPr>
              <a:t> </a:t>
            </a:r>
            <a:r>
              <a:rPr lang="en-US" b="1" dirty="0" err="1" smtClean="0">
                <a:latin typeface="Arial" charset="0"/>
                <a:ea typeface="ヒラギノ角ゴ ProN W3" charset="0"/>
                <a:cs typeface="ヒラギノ角ゴ ProN W3" charset="0"/>
              </a:rPr>
              <a:t>l’unico</a:t>
            </a:r>
            <a:r>
              <a:rPr lang="en-US" b="1" dirty="0" smtClean="0">
                <a:latin typeface="Arial" charset="0"/>
                <a:ea typeface="ヒラギノ角ゴ ProN W3" charset="0"/>
                <a:cs typeface="ヒラギノ角ゴ ProN W3" charset="0"/>
              </a:rPr>
              <a:t> </a:t>
            </a:r>
            <a:r>
              <a:rPr lang="en-US" b="1" dirty="0" err="1" smtClean="0">
                <a:latin typeface="Arial" charset="0"/>
                <a:ea typeface="ヒラギノ角ゴ ProN W3" charset="0"/>
                <a:cs typeface="ヒラギノ角ゴ ProN W3" charset="0"/>
              </a:rPr>
              <a:t>progetto</a:t>
            </a:r>
            <a:r>
              <a:rPr lang="en-US" b="1" dirty="0" smtClean="0">
                <a:latin typeface="Arial" charset="0"/>
                <a:ea typeface="ヒラギノ角ゴ ProN W3" charset="0"/>
                <a:cs typeface="ヒラギノ角ゴ ProN W3" charset="0"/>
              </a:rPr>
              <a:t> di </a:t>
            </a:r>
            <a:r>
              <a:rPr lang="en-US" b="1" dirty="0" err="1" smtClean="0">
                <a:latin typeface="Arial" charset="0"/>
                <a:ea typeface="ヒラギノ角ゴ ProN W3" charset="0"/>
                <a:cs typeface="ヒラギノ角ゴ ProN W3" charset="0"/>
              </a:rPr>
              <a:t>innovazione</a:t>
            </a:r>
            <a:r>
              <a:rPr lang="en-US" b="1" dirty="0" smtClean="0">
                <a:latin typeface="Arial" charset="0"/>
                <a:ea typeface="ヒラギノ角ゴ ProN W3" charset="0"/>
                <a:cs typeface="ヒラギノ角ゴ ProN W3" charset="0"/>
              </a:rPr>
              <a:t> </a:t>
            </a:r>
            <a:r>
              <a:rPr lang="en-US" b="1" dirty="0" err="1" smtClean="0">
                <a:latin typeface="Arial" charset="0"/>
                <a:ea typeface="ヒラギノ角ゴ ProN W3" charset="0"/>
                <a:cs typeface="ヒラギノ角ゴ ProN W3" charset="0"/>
              </a:rPr>
              <a:t>organizzativa</a:t>
            </a:r>
            <a:endParaRPr lang="en-US" b="1" dirty="0">
              <a:latin typeface="Arial" charset="0"/>
              <a:ea typeface="ヒラギノ角ゴ ProN W3" charset="0"/>
              <a:cs typeface="ヒラギノ角ゴ ProN W3" charset="0"/>
            </a:endParaRPr>
          </a:p>
          <a:p>
            <a:pPr marL="0" indent="0" eaLnBrk="1" hangingPunct="1"/>
            <a:r>
              <a:rPr lang="en-US" b="1" dirty="0" err="1" smtClean="0">
                <a:latin typeface="Arial" charset="0"/>
                <a:ea typeface="ヒラギノ角ゴ ProN W3" charset="0"/>
                <a:cs typeface="ヒラギノ角ゴ ProN W3" charset="0"/>
              </a:rPr>
              <a:t>Nello</a:t>
            </a:r>
            <a:r>
              <a:rPr lang="en-US" b="1" dirty="0" smtClean="0">
                <a:latin typeface="Arial" charset="0"/>
                <a:ea typeface="ヒラギノ角ゴ ProN W3" charset="0"/>
                <a:cs typeface="ヒラギノ角ゴ ProN W3" charset="0"/>
              </a:rPr>
              <a:t> </a:t>
            </a:r>
            <a:r>
              <a:rPr lang="en-US" b="1" dirty="0" err="1" smtClean="0">
                <a:latin typeface="Arial" charset="0"/>
                <a:ea typeface="ヒラギノ角ゴ ProN W3" charset="0"/>
                <a:cs typeface="ヒラギノ角ゴ ProN W3" charset="0"/>
              </a:rPr>
              <a:t>stesso</a:t>
            </a:r>
            <a:r>
              <a:rPr lang="en-US" b="1" dirty="0" smtClean="0">
                <a:latin typeface="Arial" charset="0"/>
                <a:ea typeface="ヒラギノ角ゴ ProN W3" charset="0"/>
                <a:cs typeface="ヒラギノ角ゴ ProN W3" charset="0"/>
              </a:rPr>
              <a:t> </a:t>
            </a:r>
            <a:r>
              <a:rPr lang="en-US" b="1" dirty="0" err="1" smtClean="0">
                <a:latin typeface="Arial" charset="0"/>
                <a:ea typeface="ヒラギノ角ゴ ProN W3" charset="0"/>
                <a:cs typeface="ヒラギノ角ゴ ProN W3" charset="0"/>
              </a:rPr>
              <a:t>periodo</a:t>
            </a:r>
            <a:r>
              <a:rPr lang="en-US" b="1" dirty="0" smtClean="0">
                <a:latin typeface="Arial" charset="0"/>
                <a:ea typeface="ヒラギノ角ゴ ProN W3" charset="0"/>
                <a:cs typeface="ヒラギノ角ゴ ProN W3" charset="0"/>
              </a:rPr>
              <a:t>:</a:t>
            </a:r>
          </a:p>
          <a:p>
            <a:pPr eaLnBrk="1" hangingPunct="1">
              <a:buFont typeface="Arial"/>
              <a:buChar char="•"/>
            </a:pPr>
            <a:r>
              <a:rPr lang="en-US" b="1" dirty="0" err="1" smtClean="0">
                <a:latin typeface="Arial" charset="0"/>
                <a:ea typeface="ヒラギノ角ゴ ProN W3" charset="0"/>
                <a:cs typeface="ヒラギノ角ゴ ProN W3" charset="0"/>
              </a:rPr>
              <a:t>Processo</a:t>
            </a:r>
            <a:r>
              <a:rPr lang="en-US" b="1" dirty="0" smtClean="0">
                <a:latin typeface="Arial" charset="0"/>
                <a:ea typeface="ヒラギノ角ゴ ProN W3" charset="0"/>
                <a:cs typeface="ヒラギノ角ゴ ProN W3" charset="0"/>
              </a:rPr>
              <a:t> </a:t>
            </a:r>
            <a:r>
              <a:rPr lang="en-US" b="1" dirty="0" err="1" smtClean="0">
                <a:latin typeface="Arial" charset="0"/>
                <a:ea typeface="ヒラギノ角ゴ ProN W3" charset="0"/>
                <a:cs typeface="ヒラギノ角ゴ ProN W3" charset="0"/>
              </a:rPr>
              <a:t>civile</a:t>
            </a:r>
            <a:r>
              <a:rPr lang="en-US" b="1" dirty="0" smtClean="0">
                <a:latin typeface="Arial" charset="0"/>
                <a:ea typeface="ヒラギノ角ゴ ProN W3" charset="0"/>
                <a:cs typeface="ヒラギノ角ゴ ProN W3" charset="0"/>
              </a:rPr>
              <a:t> </a:t>
            </a:r>
            <a:r>
              <a:rPr lang="en-US" b="1" dirty="0" err="1" smtClean="0">
                <a:latin typeface="Arial" charset="0"/>
                <a:ea typeface="ヒラギノ角ゴ ProN W3" charset="0"/>
                <a:cs typeface="ヒラギノ角ゴ ProN W3" charset="0"/>
              </a:rPr>
              <a:t>telematico</a:t>
            </a:r>
            <a:endParaRPr lang="en-US" b="1" dirty="0" smtClean="0">
              <a:latin typeface="Arial" charset="0"/>
              <a:ea typeface="ヒラギノ角ゴ ProN W3" charset="0"/>
              <a:cs typeface="ヒラギノ角ゴ ProN W3" charset="0"/>
            </a:endParaRPr>
          </a:p>
          <a:p>
            <a:pPr eaLnBrk="1" hangingPunct="1">
              <a:buFont typeface="Arial"/>
              <a:buChar char="•"/>
            </a:pPr>
            <a:r>
              <a:rPr lang="en-US" b="1" dirty="0" err="1" smtClean="0">
                <a:latin typeface="Arial" charset="0"/>
                <a:ea typeface="ヒラギノ角ゴ ProN W3" charset="0"/>
                <a:cs typeface="ヒラギノ角ゴ ProN W3" charset="0"/>
              </a:rPr>
              <a:t>Progetto</a:t>
            </a:r>
            <a:r>
              <a:rPr lang="en-US" b="1" dirty="0" smtClean="0">
                <a:latin typeface="Arial" charset="0"/>
                <a:ea typeface="ヒラギノ角ゴ ProN W3" charset="0"/>
                <a:cs typeface="ヒラギノ角ゴ ProN W3" charset="0"/>
              </a:rPr>
              <a:t> GOL – </a:t>
            </a:r>
            <a:r>
              <a:rPr lang="en-US" b="1" dirty="0" err="1" smtClean="0">
                <a:latin typeface="Arial" charset="0"/>
                <a:ea typeface="ヒラギノ角ゴ ProN W3" charset="0"/>
                <a:cs typeface="ヒラギノ角ゴ ProN W3" charset="0"/>
              </a:rPr>
              <a:t>giustizia</a:t>
            </a:r>
            <a:r>
              <a:rPr lang="en-US" b="1" dirty="0" smtClean="0">
                <a:latin typeface="Arial" charset="0"/>
                <a:ea typeface="ヒラギノ角ゴ ProN W3" charset="0"/>
                <a:cs typeface="ヒラギノ角ゴ ProN W3" charset="0"/>
              </a:rPr>
              <a:t> on line</a:t>
            </a:r>
          </a:p>
          <a:p>
            <a:pPr eaLnBrk="1" hangingPunct="1">
              <a:buFont typeface="Arial"/>
              <a:buChar char="•"/>
            </a:pPr>
            <a:r>
              <a:rPr lang="en-US" b="1" dirty="0" err="1" smtClean="0">
                <a:latin typeface="Arial" charset="0"/>
                <a:ea typeface="ヒラギノ角ゴ ProN W3" charset="0"/>
                <a:cs typeface="ヒラギノ角ゴ ProN W3" charset="0"/>
              </a:rPr>
              <a:t>Programmi</a:t>
            </a:r>
            <a:r>
              <a:rPr lang="en-US" b="1" dirty="0" smtClean="0">
                <a:latin typeface="Arial" charset="0"/>
                <a:ea typeface="ヒラギノ角ゴ ProN W3" charset="0"/>
                <a:cs typeface="ヒラギノ角ゴ ProN W3" charset="0"/>
              </a:rPr>
              <a:t> di </a:t>
            </a:r>
            <a:r>
              <a:rPr lang="en-US" b="1" dirty="0" err="1" smtClean="0">
                <a:latin typeface="Arial" charset="0"/>
                <a:ea typeface="ヒラギノ角ゴ ProN W3" charset="0"/>
                <a:cs typeface="ヒラギノ角ゴ ProN W3" charset="0"/>
              </a:rPr>
              <a:t>informatizzazione</a:t>
            </a:r>
            <a:r>
              <a:rPr lang="en-US" b="1" dirty="0" smtClean="0">
                <a:latin typeface="Arial" charset="0"/>
                <a:ea typeface="ヒラギノ角ゴ ProN W3" charset="0"/>
                <a:cs typeface="ヒラギノ角ゴ ProN W3" charset="0"/>
              </a:rPr>
              <a:t> </a:t>
            </a:r>
            <a:r>
              <a:rPr lang="en-US" b="1" dirty="0" err="1" smtClean="0">
                <a:latin typeface="Arial" charset="0"/>
                <a:ea typeface="ヒラギノ角ゴ ProN W3" charset="0"/>
                <a:cs typeface="ヒラギノ角ゴ ProN W3" charset="0"/>
              </a:rPr>
              <a:t>diffusi</a:t>
            </a:r>
            <a:r>
              <a:rPr lang="en-US" b="1" dirty="0" smtClean="0">
                <a:latin typeface="Arial" charset="0"/>
                <a:ea typeface="ヒラギノ角ゴ ProN W3" charset="0"/>
                <a:cs typeface="ヒラギノ角ゴ ProN W3" charset="0"/>
              </a:rPr>
              <a:t> dal Min </a:t>
            </a:r>
            <a:r>
              <a:rPr lang="en-US" b="1" dirty="0" err="1" smtClean="0">
                <a:latin typeface="Arial" charset="0"/>
                <a:ea typeface="ヒラギノ角ゴ ProN W3" charset="0"/>
                <a:cs typeface="ヒラギノ角ゴ ProN W3" charset="0"/>
              </a:rPr>
              <a:t>Giust</a:t>
            </a:r>
            <a:endParaRPr lang="en-US" b="1" dirty="0" smtClean="0">
              <a:latin typeface="Arial" charset="0"/>
              <a:ea typeface="ヒラギノ角ゴ ProN W3" charset="0"/>
              <a:cs typeface="ヒラギノ角ゴ ProN W3" charset="0"/>
            </a:endParaRPr>
          </a:p>
          <a:p>
            <a:pPr eaLnBrk="1" hangingPunct="1">
              <a:buFont typeface="Arial"/>
              <a:buChar char="•"/>
            </a:pPr>
            <a:r>
              <a:rPr lang="en-US" b="1" dirty="0" err="1" smtClean="0">
                <a:latin typeface="Arial" charset="0"/>
                <a:ea typeface="ヒラギノ角ゴ ProN W3" charset="0"/>
                <a:cs typeface="ヒラギノ角ゴ ProN W3" charset="0"/>
              </a:rPr>
              <a:t>Iniziative</a:t>
            </a:r>
            <a:r>
              <a:rPr lang="en-US" b="1" dirty="0" smtClean="0">
                <a:latin typeface="Arial" charset="0"/>
                <a:ea typeface="ヒラギノ角ゴ ProN W3" charset="0"/>
                <a:cs typeface="ヒラギノ角ゴ ProN W3" charset="0"/>
              </a:rPr>
              <a:t> CSM (</a:t>
            </a:r>
            <a:r>
              <a:rPr lang="en-US" b="1" dirty="0" err="1" smtClean="0">
                <a:latin typeface="Arial" charset="0"/>
                <a:ea typeface="ヒラギノ角ゴ ProN W3" charset="0"/>
                <a:cs typeface="ヒラギノ角ゴ ProN W3" charset="0"/>
              </a:rPr>
              <a:t>Programmi</a:t>
            </a:r>
            <a:r>
              <a:rPr lang="en-US" b="1" dirty="0" smtClean="0">
                <a:latin typeface="Arial" charset="0"/>
                <a:ea typeface="ヒラギノ角ゴ ProN W3" charset="0"/>
                <a:cs typeface="ヒラギノ角ゴ ProN W3" charset="0"/>
              </a:rPr>
              <a:t> di </a:t>
            </a:r>
            <a:r>
              <a:rPr lang="en-US" b="1" dirty="0" err="1" smtClean="0">
                <a:latin typeface="Arial" charset="0"/>
                <a:ea typeface="ヒラギノ角ゴ ProN W3" charset="0"/>
                <a:cs typeface="ヒラギノ角ゴ ProN W3" charset="0"/>
              </a:rPr>
              <a:t>gestione</a:t>
            </a:r>
            <a:r>
              <a:rPr lang="en-US" b="1" dirty="0" smtClean="0">
                <a:latin typeface="Arial" charset="0"/>
                <a:ea typeface="ヒラギノ角ゴ ProN W3" charset="0"/>
                <a:cs typeface="ヒラギノ角ゴ ProN W3" charset="0"/>
              </a:rPr>
              <a:t> ex art. 37; </a:t>
            </a:r>
            <a:r>
              <a:rPr lang="en-US" b="1" dirty="0" err="1" smtClean="0">
                <a:latin typeface="Arial" charset="0"/>
                <a:ea typeface="ヒラギノ角ゴ ProN W3" charset="0"/>
                <a:cs typeface="ヒラギノ角ゴ ProN W3" charset="0"/>
              </a:rPr>
              <a:t>analisi</a:t>
            </a:r>
            <a:r>
              <a:rPr lang="en-US" b="1" dirty="0" smtClean="0">
                <a:latin typeface="Arial" charset="0"/>
                <a:ea typeface="ヒラギノ角ゴ ProN W3" charset="0"/>
                <a:cs typeface="ヒラギノ角ゴ ProN W3" charset="0"/>
              </a:rPr>
              <a:t> </a:t>
            </a:r>
            <a:r>
              <a:rPr lang="en-US" b="1" dirty="0" err="1" smtClean="0">
                <a:latin typeface="Arial" charset="0"/>
                <a:ea typeface="ヒラギノ角ゴ ProN W3" charset="0"/>
                <a:cs typeface="ヒラギノ角ゴ ProN W3" charset="0"/>
              </a:rPr>
              <a:t>dei</a:t>
            </a:r>
            <a:r>
              <a:rPr lang="en-US" b="1" dirty="0" smtClean="0">
                <a:latin typeface="Arial" charset="0"/>
                <a:ea typeface="ヒラギノ角ゴ ProN W3" charset="0"/>
                <a:cs typeface="ヒラギノ角ゴ ProN W3" charset="0"/>
              </a:rPr>
              <a:t> </a:t>
            </a:r>
            <a:r>
              <a:rPr lang="en-US" b="1" dirty="0" err="1" smtClean="0">
                <a:latin typeface="Arial" charset="0"/>
                <a:ea typeface="ヒラギノ角ゴ ProN W3" charset="0"/>
                <a:cs typeface="ヒラギノ角ゴ ProN W3" charset="0"/>
              </a:rPr>
              <a:t>flussi</a:t>
            </a:r>
            <a:r>
              <a:rPr lang="en-US" b="1" dirty="0" smtClean="0">
                <a:latin typeface="Arial" charset="0"/>
                <a:ea typeface="ヒラギノ角ゴ ProN W3" charset="0"/>
                <a:cs typeface="ヒラギノ角ゴ ProN W3" charset="0"/>
              </a:rPr>
              <a:t> e </a:t>
            </a:r>
            <a:r>
              <a:rPr lang="en-US" b="1" dirty="0" err="1" smtClean="0">
                <a:latin typeface="Arial" charset="0"/>
                <a:ea typeface="ヒラギノ角ゴ ProN W3" charset="0"/>
                <a:cs typeface="ヒラギノ角ゴ ProN W3" charset="0"/>
              </a:rPr>
              <a:t>costruzione</a:t>
            </a:r>
            <a:r>
              <a:rPr lang="en-US" b="1" dirty="0" smtClean="0">
                <a:latin typeface="Arial" charset="0"/>
                <a:ea typeface="ヒラギノ角ゴ ProN W3" charset="0"/>
                <a:cs typeface="ヒラギノ角ゴ ProN W3" charset="0"/>
              </a:rPr>
              <a:t> cluster, </a:t>
            </a:r>
            <a:r>
              <a:rPr lang="en-US" b="1" dirty="0" err="1" smtClean="0">
                <a:latin typeface="Arial" charset="0"/>
                <a:ea typeface="ヒラギノ角ゴ ProN W3" charset="0"/>
                <a:cs typeface="ヒラギノ角ゴ ProN W3" charset="0"/>
              </a:rPr>
              <a:t>ecc</a:t>
            </a:r>
            <a:r>
              <a:rPr lang="en-US" b="1" dirty="0" smtClean="0">
                <a:latin typeface="Arial" charset="0"/>
                <a:ea typeface="ヒラギノ角ゴ ProN W3" charset="0"/>
                <a:cs typeface="ヒラギノ角ゴ ProN W3" charset="0"/>
              </a:rPr>
              <a:t>.)</a:t>
            </a:r>
          </a:p>
          <a:p>
            <a:pPr eaLnBrk="1" hangingPunct="1">
              <a:buFont typeface="Arial"/>
              <a:buChar char="•"/>
            </a:pPr>
            <a:r>
              <a:rPr lang="en-US" b="1" dirty="0" err="1" smtClean="0">
                <a:latin typeface="Arial" charset="0"/>
                <a:ea typeface="ヒラギノ角ゴ ProN W3" charset="0"/>
                <a:cs typeface="ヒラギノ角ゴ ProN W3" charset="0"/>
              </a:rPr>
              <a:t>Varie</a:t>
            </a:r>
            <a:r>
              <a:rPr lang="en-US" b="1" dirty="0" smtClean="0">
                <a:latin typeface="Arial" charset="0"/>
                <a:ea typeface="ヒラギノ角ゴ ProN W3" charset="0"/>
                <a:cs typeface="ヒラギノ角ゴ ProN W3" charset="0"/>
              </a:rPr>
              <a:t> </a:t>
            </a:r>
            <a:r>
              <a:rPr lang="en-US" b="1" dirty="0" err="1">
                <a:latin typeface="Arial" charset="0"/>
                <a:ea typeface="ヒラギノ角ゴ ProN W3" charset="0"/>
                <a:cs typeface="ヒラギノ角ゴ ProN W3" charset="0"/>
              </a:rPr>
              <a:t>a</a:t>
            </a:r>
            <a:r>
              <a:rPr lang="en-US" b="1" dirty="0" err="1" smtClean="0">
                <a:latin typeface="Arial" charset="0"/>
                <a:ea typeface="ヒラギノ角ゴ ProN W3" charset="0"/>
                <a:cs typeface="ヒラギノ角ゴ ProN W3" charset="0"/>
              </a:rPr>
              <a:t>ltre</a:t>
            </a:r>
            <a:r>
              <a:rPr lang="en-US" b="1" dirty="0" smtClean="0">
                <a:latin typeface="Arial" charset="0"/>
                <a:ea typeface="ヒラギノ角ゴ ProN W3" charset="0"/>
                <a:cs typeface="ヒラギノ角ゴ ProN W3" charset="0"/>
              </a:rPr>
              <a:t> </a:t>
            </a:r>
            <a:r>
              <a:rPr lang="en-US" b="1" dirty="0" err="1" smtClean="0">
                <a:latin typeface="Arial" charset="0"/>
                <a:ea typeface="ヒラギノ角ゴ ProN W3" charset="0"/>
                <a:cs typeface="ヒラギノ角ゴ ProN W3" charset="0"/>
              </a:rPr>
              <a:t>progettualità</a:t>
            </a:r>
            <a:r>
              <a:rPr lang="en-US" b="1" dirty="0" smtClean="0">
                <a:latin typeface="Arial" charset="0"/>
                <a:ea typeface="ヒラギノ角ゴ ProN W3" charset="0"/>
                <a:cs typeface="ヒラギノ角ゴ ProN W3" charset="0"/>
              </a:rPr>
              <a:t> </a:t>
            </a:r>
            <a:r>
              <a:rPr lang="en-US" b="1" dirty="0" err="1" smtClean="0">
                <a:latin typeface="Arial" charset="0"/>
                <a:ea typeface="ヒラギノ角ゴ ProN W3" charset="0"/>
                <a:cs typeface="ヒラギノ角ゴ ProN W3" charset="0"/>
              </a:rPr>
              <a:t>locali</a:t>
            </a:r>
            <a:endParaRPr lang="en-US" b="1" dirty="0" smtClean="0">
              <a:latin typeface="Arial" charset="0"/>
              <a:ea typeface="ヒラギノ角ゴ ProN W3" charset="0"/>
              <a:cs typeface="ヒラギノ角ゴ ProN W3" charset="0"/>
            </a:endParaRPr>
          </a:p>
          <a:p>
            <a:pPr eaLnBrk="1" hangingPunct="1">
              <a:buFont typeface="Arial"/>
              <a:buChar char="•"/>
            </a:pPr>
            <a:r>
              <a:rPr lang="en-US" b="1" dirty="0" err="1" smtClean="0">
                <a:latin typeface="Arial" charset="0"/>
                <a:ea typeface="ヒラギノ角ゴ ProN W3" charset="0"/>
                <a:cs typeface="ヒラギノ角ゴ ProN W3" charset="0"/>
              </a:rPr>
              <a:t>Corsi</a:t>
            </a:r>
            <a:r>
              <a:rPr lang="en-US" b="1" dirty="0" smtClean="0">
                <a:latin typeface="Arial" charset="0"/>
                <a:ea typeface="ヒラギノ角ゴ ProN W3" charset="0"/>
                <a:cs typeface="ヒラギノ角ゴ ProN W3" charset="0"/>
              </a:rPr>
              <a:t> </a:t>
            </a:r>
            <a:r>
              <a:rPr lang="en-US" b="1" dirty="0" err="1" smtClean="0">
                <a:latin typeface="Arial" charset="0"/>
                <a:ea typeface="ヒラギノ角ゴ ProN W3" charset="0"/>
                <a:cs typeface="ヒラギノ角ゴ ProN W3" charset="0"/>
              </a:rPr>
              <a:t>della</a:t>
            </a:r>
            <a:r>
              <a:rPr lang="en-US" b="1" dirty="0" smtClean="0">
                <a:latin typeface="Arial" charset="0"/>
                <a:ea typeface="ヒラギノ角ゴ ProN W3" charset="0"/>
                <a:cs typeface="ヒラギノ角ゴ ProN W3" charset="0"/>
              </a:rPr>
              <a:t> </a:t>
            </a:r>
            <a:r>
              <a:rPr lang="en-US" b="1" dirty="0" err="1" smtClean="0">
                <a:latin typeface="Arial" charset="0"/>
                <a:ea typeface="ヒラギノ角ゴ ProN W3" charset="0"/>
                <a:cs typeface="ヒラギノ角ゴ ProN W3" charset="0"/>
              </a:rPr>
              <a:t>Scuola</a:t>
            </a:r>
            <a:r>
              <a:rPr lang="en-US" b="1" dirty="0" smtClean="0">
                <a:latin typeface="Arial" charset="0"/>
                <a:ea typeface="ヒラギノ角ゴ ProN W3" charset="0"/>
                <a:cs typeface="ヒラギノ角ゴ ProN W3" charset="0"/>
              </a:rPr>
              <a:t> Sup. </a:t>
            </a:r>
            <a:r>
              <a:rPr lang="en-US" b="1" dirty="0" err="1" smtClean="0">
                <a:latin typeface="Arial" charset="0"/>
                <a:ea typeface="ヒラギノ角ゴ ProN W3" charset="0"/>
                <a:cs typeface="ヒラギノ角ゴ ProN W3" charset="0"/>
              </a:rPr>
              <a:t>Magistratura</a:t>
            </a:r>
            <a:r>
              <a:rPr lang="en-US" b="1" dirty="0" smtClean="0">
                <a:latin typeface="Arial" charset="0"/>
                <a:ea typeface="ヒラギノ角ゴ ProN W3" charset="0"/>
                <a:cs typeface="ヒラギノ角ゴ ProN W3" charset="0"/>
              </a:rPr>
              <a:t> e per </a:t>
            </a:r>
            <a:r>
              <a:rPr lang="en-US" b="1" dirty="0" err="1" smtClean="0">
                <a:latin typeface="Arial" charset="0"/>
                <a:ea typeface="ヒラギノ角ゴ ProN W3" charset="0"/>
                <a:cs typeface="ヒラギノ角ゴ ProN W3" charset="0"/>
              </a:rPr>
              <a:t>il</a:t>
            </a:r>
            <a:r>
              <a:rPr lang="en-US" b="1" dirty="0" smtClean="0">
                <a:latin typeface="Arial" charset="0"/>
                <a:ea typeface="ヒラギノ角ゴ ProN W3" charset="0"/>
                <a:cs typeface="ヒラギノ角ゴ ProN W3" charset="0"/>
              </a:rPr>
              <a:t> </a:t>
            </a:r>
            <a:r>
              <a:rPr lang="en-US" b="1" dirty="0" err="1" smtClean="0">
                <a:latin typeface="Arial" charset="0"/>
                <a:ea typeface="ヒラギノ角ゴ ProN W3" charset="0"/>
                <a:cs typeface="ヒラギノ角ゴ ProN W3" charset="0"/>
              </a:rPr>
              <a:t>personale</a:t>
            </a:r>
            <a:r>
              <a:rPr lang="en-US" b="1" dirty="0" smtClean="0">
                <a:latin typeface="Arial" charset="0"/>
                <a:ea typeface="ヒラギノ角ゴ ProN W3" charset="0"/>
                <a:cs typeface="ヒラギノ角ゴ ProN W3" charset="0"/>
              </a:rPr>
              <a:t> </a:t>
            </a:r>
            <a:r>
              <a:rPr lang="en-US" b="1" dirty="0" err="1" smtClean="0">
                <a:latin typeface="Arial" charset="0"/>
                <a:ea typeface="ヒラギノ角ゴ ProN W3" charset="0"/>
                <a:cs typeface="ヒラギノ角ゴ ProN W3" charset="0"/>
              </a:rPr>
              <a:t>amm.vo</a:t>
            </a:r>
            <a:r>
              <a:rPr lang="en-US" b="1" dirty="0" smtClean="0">
                <a:latin typeface="Arial" charset="0"/>
                <a:ea typeface="ヒラギノ角ゴ ProN W3" charset="0"/>
                <a:cs typeface="ヒラギノ角ゴ ProN W3" charset="0"/>
              </a:rPr>
              <a:t> </a:t>
            </a:r>
            <a:r>
              <a:rPr lang="en-US" b="1" dirty="0" err="1" smtClean="0">
                <a:latin typeface="Arial" charset="0"/>
                <a:ea typeface="ヒラギノ角ゴ ProN W3" charset="0"/>
                <a:cs typeface="ヒラギノ角ゴ ProN W3" charset="0"/>
              </a:rPr>
              <a:t>incentrato</a:t>
            </a:r>
            <a:r>
              <a:rPr lang="en-US" b="1" dirty="0" smtClean="0">
                <a:latin typeface="Arial" charset="0"/>
                <a:ea typeface="ヒラギノ角ゴ ProN W3" charset="0"/>
                <a:cs typeface="ヒラギノ角ゴ ProN W3" charset="0"/>
              </a:rPr>
              <a:t> </a:t>
            </a:r>
            <a:r>
              <a:rPr lang="en-US" b="1" dirty="0" err="1" smtClean="0">
                <a:latin typeface="Arial" charset="0"/>
                <a:ea typeface="ヒラギノ角ゴ ProN W3" charset="0"/>
                <a:cs typeface="ヒラギノ角ゴ ProN W3" charset="0"/>
              </a:rPr>
              <a:t>su</a:t>
            </a:r>
            <a:r>
              <a:rPr lang="en-US" b="1" dirty="0" smtClean="0">
                <a:latin typeface="Arial" charset="0"/>
                <a:ea typeface="ヒラギノ角ゴ ProN W3" charset="0"/>
                <a:cs typeface="ヒラギノ角ゴ ProN W3" charset="0"/>
              </a:rPr>
              <a:t> </a:t>
            </a:r>
            <a:r>
              <a:rPr lang="en-US" b="1" dirty="0" err="1" smtClean="0">
                <a:latin typeface="Arial" charset="0"/>
                <a:ea typeface="ヒラギノ角ゴ ProN W3" charset="0"/>
                <a:cs typeface="ヒラギノ角ゴ ProN W3" charset="0"/>
              </a:rPr>
              <a:t>questi</a:t>
            </a:r>
            <a:r>
              <a:rPr lang="en-US" b="1" dirty="0" smtClean="0">
                <a:latin typeface="Arial" charset="0"/>
                <a:ea typeface="ヒラギノ角ゴ ProN W3" charset="0"/>
                <a:cs typeface="ヒラギノ角ゴ ProN W3" charset="0"/>
              </a:rPr>
              <a:t> </a:t>
            </a:r>
            <a:r>
              <a:rPr lang="en-US" b="1" dirty="0" err="1" smtClean="0">
                <a:latin typeface="Arial" charset="0"/>
                <a:ea typeface="ヒラギノ角ゴ ProN W3" charset="0"/>
                <a:cs typeface="ヒラギノ角ゴ ProN W3" charset="0"/>
              </a:rPr>
              <a:t>temi</a:t>
            </a:r>
            <a:r>
              <a:rPr lang="en-US" b="1" dirty="0" smtClean="0">
                <a:latin typeface="Arial" charset="0"/>
                <a:ea typeface="ヒラギノ角ゴ ProN W3" charset="0"/>
                <a:cs typeface="ヒラギノ角ゴ ProN W3" charset="0"/>
              </a:rPr>
              <a:t> </a:t>
            </a:r>
          </a:p>
          <a:p>
            <a:pPr eaLnBrk="1" hangingPunct="1">
              <a:buFont typeface="Arial"/>
              <a:buChar char="•"/>
            </a:pPr>
            <a:endParaRPr lang="en-US" b="1" dirty="0" smtClean="0">
              <a:latin typeface="Arial" charset="0"/>
              <a:ea typeface="ヒラギノ角ゴ ProN W3" charset="0"/>
              <a:cs typeface="ヒラギノ角ゴ ProN W3" charset="0"/>
            </a:endParaRPr>
          </a:p>
          <a:p>
            <a:pPr marL="0" indent="0" eaLnBrk="1" hangingPunct="1"/>
            <a:r>
              <a:rPr lang="en-US" b="1" dirty="0" smtClean="0">
                <a:latin typeface="Arial" charset="0"/>
                <a:ea typeface="ヒラギノ角ゴ ProN W3" charset="0"/>
                <a:cs typeface="ヒラギノ角ゴ ProN W3" charset="0"/>
                <a:sym typeface="Wingdings"/>
              </a:rPr>
              <a:t> ANCHE NEGLI ALTRI PAESI EUROPEI MOLTE INIZIATIVE</a:t>
            </a:r>
            <a:endParaRPr lang="en-US" b="1" dirty="0">
              <a:latin typeface="Arial" charset="0"/>
              <a:ea typeface="ヒラギノ角ゴ ProN W3" charset="0"/>
              <a:cs typeface="ヒラギノ角ゴ ProN W3" charset="0"/>
            </a:endParaRPr>
          </a:p>
          <a:p>
            <a:pPr marL="0" indent="0" eaLnBrk="1" hangingPunct="1"/>
            <a:endParaRPr lang="en-US" b="1" dirty="0" smtClean="0">
              <a:latin typeface="Arial" charset="0"/>
              <a:ea typeface="ヒラギノ角ゴ ProN W3" charset="0"/>
              <a:cs typeface="ヒラギノ角ゴ ProN W3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144182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Segnaposto numero diapositiva 3"/>
          <p:cNvSpPr>
            <a:spLocks noGrp="1"/>
          </p:cNvSpPr>
          <p:nvPr>
            <p:ph type="sldNum" sz="quarter" idx="10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rgbClr val="000000"/>
                </a:solidFill>
                <a:latin typeface="Times New Roman" charset="0"/>
                <a:ea typeface="ヒラギノ明朝 ProN W3" charset="0"/>
                <a:cs typeface="ヒラギノ明朝 ProN W3" charset="0"/>
                <a:sym typeface="Times New Roman" charset="0"/>
              </a:defRPr>
            </a:lvl1pPr>
            <a:lvl2pPr marL="742950" indent="-285750" eaLnBrk="0" hangingPunct="0">
              <a:defRPr sz="2400">
                <a:solidFill>
                  <a:srgbClr val="000000"/>
                </a:solidFill>
                <a:latin typeface="Times New Roman" charset="0"/>
                <a:ea typeface="ヒラギノ明朝 ProN W3" charset="0"/>
                <a:cs typeface="ヒラギノ明朝 ProN W3" charset="0"/>
                <a:sym typeface="Times New Roman" charset="0"/>
              </a:defRPr>
            </a:lvl2pPr>
            <a:lvl3pPr marL="1143000" indent="-228600" eaLnBrk="0" hangingPunct="0">
              <a:defRPr sz="2400">
                <a:solidFill>
                  <a:srgbClr val="000000"/>
                </a:solidFill>
                <a:latin typeface="Times New Roman" charset="0"/>
                <a:ea typeface="ヒラギノ明朝 ProN W3" charset="0"/>
                <a:cs typeface="ヒラギノ明朝 ProN W3" charset="0"/>
                <a:sym typeface="Times New Roman" charset="0"/>
              </a:defRPr>
            </a:lvl3pPr>
            <a:lvl4pPr marL="1600200" indent="-228600" eaLnBrk="0" hangingPunct="0">
              <a:defRPr sz="2400">
                <a:solidFill>
                  <a:srgbClr val="000000"/>
                </a:solidFill>
                <a:latin typeface="Times New Roman" charset="0"/>
                <a:ea typeface="ヒラギノ明朝 ProN W3" charset="0"/>
                <a:cs typeface="ヒラギノ明朝 ProN W3" charset="0"/>
                <a:sym typeface="Times New Roman" charset="0"/>
              </a:defRPr>
            </a:lvl4pPr>
            <a:lvl5pPr marL="2057400" indent="-228600" eaLnBrk="0" hangingPunct="0">
              <a:defRPr sz="2400">
                <a:solidFill>
                  <a:srgbClr val="000000"/>
                </a:solidFill>
                <a:latin typeface="Times New Roman" charset="0"/>
                <a:ea typeface="ヒラギノ明朝 ProN W3" charset="0"/>
                <a:cs typeface="ヒラギノ明朝 ProN W3" charset="0"/>
                <a:sym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0"/>
                <a:cs typeface="ヒラギノ明朝 ProN W3" charset="0"/>
                <a:sym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0"/>
                <a:cs typeface="ヒラギノ明朝 ProN W3" charset="0"/>
                <a:sym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0"/>
                <a:cs typeface="ヒラギノ明朝 ProN W3" charset="0"/>
                <a:sym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0"/>
                <a:cs typeface="ヒラギノ明朝 ProN W3" charset="0"/>
                <a:sym typeface="Times New Roman" charset="0"/>
              </a:defRPr>
            </a:lvl9pPr>
          </a:lstStyle>
          <a:p>
            <a:pPr eaLnBrk="1" hangingPunct="1"/>
            <a:fld id="{4B8CF60E-69C4-9048-AEEB-0FC337313D5D}" type="slidenum">
              <a:rPr lang="en-US" sz="1600">
                <a:solidFill>
                  <a:srgbClr val="FF9900"/>
                </a:solidFill>
                <a:latin typeface="Arial" charset="0"/>
                <a:cs typeface="Arial" charset="0"/>
                <a:sym typeface="Arial" charset="0"/>
              </a:rPr>
              <a:pPr eaLnBrk="1" hangingPunct="1"/>
              <a:t>5</a:t>
            </a:fld>
            <a:endParaRPr lang="en-US" sz="1600">
              <a:solidFill>
                <a:srgbClr val="FF9900"/>
              </a:solidFill>
              <a:latin typeface="Arial" charset="0"/>
              <a:cs typeface="Arial" charset="0"/>
              <a:sym typeface="Arial" charset="0"/>
            </a:endParaRPr>
          </a:p>
        </p:txBody>
      </p:sp>
      <p:pic>
        <p:nvPicPr>
          <p:cNvPr id="17410" name="Picture 1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577013"/>
            <a:ext cx="9144000" cy="280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17411" name="Picture 2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5888"/>
            <a:ext cx="9144000" cy="858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17412" name="Rectangle 3"/>
          <p:cNvSpPr>
            <a:spLocks/>
          </p:cNvSpPr>
          <p:nvPr/>
        </p:nvSpPr>
        <p:spPr bwMode="auto">
          <a:xfrm>
            <a:off x="228600" y="6569075"/>
            <a:ext cx="45085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39200" bIns="0"/>
          <a:lstStyle/>
          <a:p>
            <a:pPr marL="38100" algn="r">
              <a:spcBef>
                <a:spcPts val="750"/>
              </a:spcBef>
              <a:tabLst>
                <a:tab pos="38100" algn="l"/>
                <a:tab pos="952500" algn="l"/>
                <a:tab pos="1866900" algn="l"/>
                <a:tab pos="2781300" algn="l"/>
                <a:tab pos="3695700" algn="l"/>
                <a:tab pos="4610100" algn="l"/>
                <a:tab pos="5524500" algn="l"/>
                <a:tab pos="6438900" algn="l"/>
                <a:tab pos="7353300" algn="l"/>
                <a:tab pos="8267700" algn="l"/>
                <a:tab pos="9182100" algn="l"/>
                <a:tab pos="10096500" algn="l"/>
                <a:tab pos="10363200" algn="l"/>
                <a:tab pos="10820400" algn="l"/>
              </a:tabLst>
            </a:pPr>
            <a:r>
              <a:rPr lang="en-US" sz="1200" b="1">
                <a:solidFill>
                  <a:srgbClr val="003F6E"/>
                </a:solidFill>
                <a:latin typeface="Arial" charset="0"/>
                <a:sym typeface="Arial" charset="0"/>
              </a:rPr>
              <a:t>		Giancarlo Vecchi</a:t>
            </a:r>
          </a:p>
        </p:txBody>
      </p:sp>
      <p:pic>
        <p:nvPicPr>
          <p:cNvPr id="17413" name="Picture 4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5113" y="188913"/>
            <a:ext cx="111125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17414" name="Rectangle 5"/>
          <p:cNvSpPr>
            <a:spLocks noGrp="1" noChangeArrowheads="1"/>
          </p:cNvSpPr>
          <p:nvPr>
            <p:ph type="title"/>
          </p:nvPr>
        </p:nvSpPr>
        <p:spPr>
          <a:xfrm>
            <a:off x="719138" y="115888"/>
            <a:ext cx="7016750" cy="649287"/>
          </a:xfrm>
        </p:spPr>
        <p:txBody>
          <a:bodyPr/>
          <a:lstStyle/>
          <a:p>
            <a:pPr eaLnBrk="1" hangingPunct="1"/>
            <a:r>
              <a:rPr lang="en-US" dirty="0" smtClean="0">
                <a:latin typeface="Arial" charset="0"/>
                <a:ea typeface="ヒラギノ角ゴ ProN W6" charset="0"/>
                <a:cs typeface="ヒラギノ角ゴ ProN W6" charset="0"/>
              </a:rPr>
              <a:t>TIPI DI INTERVENTI/1</a:t>
            </a:r>
            <a:endParaRPr lang="en-US" dirty="0">
              <a:latin typeface="Arial" charset="0"/>
              <a:ea typeface="ヒラギノ角ゴ ProN W6" charset="0"/>
              <a:cs typeface="ヒラギノ角ゴ ProN W6" charset="0"/>
            </a:endParaRPr>
          </a:p>
        </p:txBody>
      </p:sp>
      <p:sp>
        <p:nvSpPr>
          <p:cNvPr id="17415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179512" y="1052736"/>
            <a:ext cx="8712968" cy="5400600"/>
          </a:xfrm>
        </p:spPr>
        <p:txBody>
          <a:bodyPr/>
          <a:lstStyle/>
          <a:p>
            <a:pPr marL="457200" indent="-457200" eaLnBrk="1" hangingPunct="1">
              <a:buAutoNum type="arabicPeriod"/>
            </a:pPr>
            <a:r>
              <a:rPr lang="en-US" b="1" dirty="0" err="1" smtClean="0">
                <a:latin typeface="Arial" charset="0"/>
                <a:ea typeface="ヒラギノ角ゴ ProN W3" charset="0"/>
                <a:cs typeface="ヒラギノ角ゴ ProN W3" charset="0"/>
              </a:rPr>
              <a:t>Analisi</a:t>
            </a:r>
            <a:r>
              <a:rPr lang="en-US" b="1" dirty="0" smtClean="0">
                <a:latin typeface="Arial" charset="0"/>
                <a:ea typeface="ヒラギノ角ゴ ProN W3" charset="0"/>
                <a:cs typeface="ヒラギノ角ゴ ProN W3" charset="0"/>
              </a:rPr>
              <a:t> e </a:t>
            </a:r>
            <a:r>
              <a:rPr lang="en-US" b="1" dirty="0" err="1" smtClean="0">
                <a:latin typeface="Arial" charset="0"/>
                <a:ea typeface="ヒラギノ角ゴ ProN W3" charset="0"/>
                <a:cs typeface="ヒラギノ角ゴ ProN W3" charset="0"/>
              </a:rPr>
              <a:t>rappresentazione</a:t>
            </a:r>
            <a:r>
              <a:rPr lang="en-US" b="1" dirty="0" smtClean="0">
                <a:latin typeface="Arial" charset="0"/>
                <a:ea typeface="ヒラギノ角ゴ ProN W3" charset="0"/>
                <a:cs typeface="ヒラギノ角ゴ ProN W3" charset="0"/>
              </a:rPr>
              <a:t> </a:t>
            </a:r>
            <a:r>
              <a:rPr lang="en-US" b="1" dirty="0" err="1" smtClean="0">
                <a:latin typeface="Arial" charset="0"/>
                <a:ea typeface="ヒラギノ角ゴ ProN W3" charset="0"/>
                <a:cs typeface="ヒラギノ角ゴ ProN W3" charset="0"/>
              </a:rPr>
              <a:t>delle</a:t>
            </a:r>
            <a:r>
              <a:rPr lang="en-US" b="1" dirty="0" smtClean="0">
                <a:latin typeface="Arial" charset="0"/>
                <a:ea typeface="ヒラギノ角ゴ ProN W3" charset="0"/>
                <a:cs typeface="ヒラギノ角ゴ ProN W3" charset="0"/>
              </a:rPr>
              <a:t> </a:t>
            </a:r>
            <a:r>
              <a:rPr lang="en-US" b="1" dirty="0" err="1" smtClean="0">
                <a:latin typeface="Arial" charset="0"/>
                <a:ea typeface="ヒラギノ角ゴ ProN W3" charset="0"/>
                <a:cs typeface="ヒラギノ角ゴ ProN W3" charset="0"/>
              </a:rPr>
              <a:t>attivit</a:t>
            </a:r>
            <a:r>
              <a:rPr lang="en-US" b="1" dirty="0" err="1">
                <a:latin typeface="Arial" charset="0"/>
                <a:ea typeface="ヒラギノ角ゴ ProN W3" charset="0"/>
                <a:cs typeface="ヒラギノ角ゴ ProN W3" charset="0"/>
              </a:rPr>
              <a:t>à</a:t>
            </a:r>
            <a:r>
              <a:rPr lang="en-US" b="1" dirty="0" smtClean="0">
                <a:latin typeface="Arial" charset="0"/>
                <a:ea typeface="ヒラギノ角ゴ ProN W3" charset="0"/>
                <a:cs typeface="ヒラギノ角ゴ ProN W3" charset="0"/>
              </a:rPr>
              <a:t> come </a:t>
            </a:r>
            <a:r>
              <a:rPr lang="en-US" b="1" dirty="0" err="1" smtClean="0">
                <a:latin typeface="Arial" charset="0"/>
                <a:ea typeface="ヒラギノ角ゴ ProN W3" charset="0"/>
                <a:cs typeface="ヒラギノ角ゴ ProN W3" charset="0"/>
              </a:rPr>
              <a:t>processi</a:t>
            </a:r>
            <a:r>
              <a:rPr lang="en-US" b="1" dirty="0" smtClean="0">
                <a:latin typeface="Arial" charset="0"/>
                <a:ea typeface="ヒラギノ角ゴ ProN W3" charset="0"/>
                <a:cs typeface="ヒラギノ角ゴ ProN W3" charset="0"/>
              </a:rPr>
              <a:t> di </a:t>
            </a:r>
            <a:r>
              <a:rPr lang="en-US" b="1" dirty="0" err="1" smtClean="0">
                <a:latin typeface="Arial" charset="0"/>
                <a:ea typeface="ヒラギノ角ゴ ProN W3" charset="0"/>
                <a:cs typeface="ヒラギノ角ゴ ProN W3" charset="0"/>
              </a:rPr>
              <a:t>lavoro</a:t>
            </a:r>
            <a:r>
              <a:rPr lang="en-US" b="1" dirty="0" smtClean="0">
                <a:latin typeface="Arial" charset="0"/>
                <a:ea typeface="ヒラギノ角ゴ ProN W3" charset="0"/>
                <a:cs typeface="ヒラギノ角ゴ ProN W3" charset="0"/>
              </a:rPr>
              <a:t> </a:t>
            </a:r>
            <a:r>
              <a:rPr lang="en-US" b="1" dirty="0" err="1" smtClean="0">
                <a:latin typeface="Arial" charset="0"/>
                <a:ea typeface="ヒラギノ角ゴ ProN W3" charset="0"/>
                <a:cs typeface="ヒラギノ角ゴ ProN W3" charset="0"/>
              </a:rPr>
              <a:t>sia</a:t>
            </a:r>
            <a:r>
              <a:rPr lang="en-US" b="1" dirty="0" smtClean="0">
                <a:latin typeface="Arial" charset="0"/>
                <a:ea typeface="ヒラギノ角ゴ ProN W3" charset="0"/>
                <a:cs typeface="ヒラギノ角ゴ ProN W3" charset="0"/>
              </a:rPr>
              <a:t> </a:t>
            </a:r>
            <a:r>
              <a:rPr lang="en-US" b="1" dirty="0" err="1" smtClean="0">
                <a:latin typeface="Arial" charset="0"/>
                <a:ea typeface="ヒラギノ角ゴ ProN W3" charset="0"/>
                <a:cs typeface="ヒラギノ角ゴ ProN W3" charset="0"/>
              </a:rPr>
              <a:t>all’interno</a:t>
            </a:r>
            <a:r>
              <a:rPr lang="en-US" b="1" dirty="0" smtClean="0">
                <a:latin typeface="Arial" charset="0"/>
                <a:ea typeface="ヒラギノ角ゴ ProN W3" charset="0"/>
                <a:cs typeface="ヒラギノ角ゴ ProN W3" charset="0"/>
              </a:rPr>
              <a:t> </a:t>
            </a:r>
            <a:r>
              <a:rPr lang="en-US" b="1" dirty="0" err="1" smtClean="0">
                <a:latin typeface="Arial" charset="0"/>
                <a:ea typeface="ヒラギノ角ゴ ProN W3" charset="0"/>
                <a:cs typeface="ヒラギノ角ゴ ProN W3" charset="0"/>
              </a:rPr>
              <a:t>dell’organizzazione</a:t>
            </a:r>
            <a:r>
              <a:rPr lang="en-US" b="1" dirty="0" smtClean="0">
                <a:latin typeface="Arial" charset="0"/>
                <a:ea typeface="ヒラギノ角ゴ ProN W3" charset="0"/>
                <a:cs typeface="ヒラギノ角ゴ ProN W3" charset="0"/>
              </a:rPr>
              <a:t> </a:t>
            </a:r>
            <a:r>
              <a:rPr lang="en-US" b="1" dirty="0" err="1" smtClean="0">
                <a:latin typeface="Arial" charset="0"/>
                <a:ea typeface="ヒラギノ角ゴ ProN W3" charset="0"/>
                <a:cs typeface="ヒラギノ角ゴ ProN W3" charset="0"/>
              </a:rPr>
              <a:t>che</a:t>
            </a:r>
            <a:r>
              <a:rPr lang="en-US" b="1" dirty="0" smtClean="0">
                <a:latin typeface="Arial" charset="0"/>
                <a:ea typeface="ヒラギノ角ゴ ProN W3" charset="0"/>
                <a:cs typeface="ヒラギノ角ゴ ProN W3" charset="0"/>
              </a:rPr>
              <a:t> a </a:t>
            </a:r>
            <a:r>
              <a:rPr lang="en-US" b="1" dirty="0" err="1" smtClean="0">
                <a:latin typeface="Arial" charset="0"/>
                <a:ea typeface="ヒラギノ角ゴ ProN W3" charset="0"/>
                <a:cs typeface="ヒラギノ角ゴ ProN W3" charset="0"/>
              </a:rPr>
              <a:t>livello</a:t>
            </a:r>
            <a:r>
              <a:rPr lang="en-US" b="1" dirty="0" smtClean="0">
                <a:latin typeface="Arial" charset="0"/>
                <a:ea typeface="ヒラギノ角ゴ ProN W3" charset="0"/>
                <a:cs typeface="ヒラギノ角ゴ ProN W3" charset="0"/>
              </a:rPr>
              <a:t> di </a:t>
            </a:r>
            <a:r>
              <a:rPr lang="en-US" b="1" dirty="0" err="1" smtClean="0">
                <a:latin typeface="Arial" charset="0"/>
                <a:ea typeface="ヒラギノ角ゴ ProN W3" charset="0"/>
                <a:cs typeface="ヒラギノ角ゴ ProN W3" charset="0"/>
              </a:rPr>
              <a:t>relazioni</a:t>
            </a:r>
            <a:r>
              <a:rPr lang="en-US" b="1" dirty="0" smtClean="0">
                <a:latin typeface="Arial" charset="0"/>
                <a:ea typeface="ヒラギノ角ゴ ProN W3" charset="0"/>
                <a:cs typeface="ヒラギノ角ゴ ProN W3" charset="0"/>
              </a:rPr>
              <a:t> inter-</a:t>
            </a:r>
            <a:r>
              <a:rPr lang="en-US" b="1" dirty="0" err="1" smtClean="0">
                <a:latin typeface="Arial" charset="0"/>
                <a:ea typeface="ヒラギノ角ゴ ProN W3" charset="0"/>
                <a:cs typeface="ヒラギノ角ゴ ProN W3" charset="0"/>
              </a:rPr>
              <a:t>organizzativa</a:t>
            </a:r>
            <a:endParaRPr lang="en-US" b="1" dirty="0" smtClean="0">
              <a:latin typeface="Arial" charset="0"/>
              <a:ea typeface="ヒラギノ角ゴ ProN W3" charset="0"/>
              <a:cs typeface="ヒラギノ角ゴ ProN W3" charset="0"/>
            </a:endParaRPr>
          </a:p>
          <a:p>
            <a:pPr marL="457200" indent="-457200" eaLnBrk="1" hangingPunct="1">
              <a:buAutoNum type="arabicPeriod"/>
            </a:pPr>
            <a:endParaRPr lang="en-US" b="1" dirty="0">
              <a:latin typeface="Arial" charset="0"/>
              <a:ea typeface="ヒラギノ角ゴ ProN W3" charset="0"/>
              <a:cs typeface="ヒラギノ角ゴ ProN W3" charset="0"/>
            </a:endParaRPr>
          </a:p>
          <a:p>
            <a:pPr marL="0" indent="0" eaLnBrk="1" hangingPunct="1"/>
            <a:r>
              <a:rPr lang="en-US" b="1" dirty="0" smtClean="0">
                <a:latin typeface="Arial" charset="0"/>
                <a:ea typeface="ヒラギノ角ゴ ProN W3" charset="0"/>
                <a:cs typeface="ヒラギノ角ゴ ProN W3" charset="0"/>
              </a:rPr>
              <a:t>Prima </a:t>
            </a:r>
            <a:r>
              <a:rPr lang="en-US" b="1" dirty="0" err="1" smtClean="0">
                <a:latin typeface="Arial" charset="0"/>
                <a:ea typeface="ヒラギノ角ゴ ProN W3" charset="0"/>
                <a:cs typeface="ヒラギノ角ゴ ProN W3" charset="0"/>
              </a:rPr>
              <a:t>inesistente</a:t>
            </a:r>
            <a:r>
              <a:rPr lang="en-US" b="1" dirty="0" smtClean="0">
                <a:latin typeface="Arial" charset="0"/>
                <a:ea typeface="ヒラギノ角ゴ ProN W3" charset="0"/>
                <a:cs typeface="ヒラギノ角ゴ ProN W3" charset="0"/>
              </a:rPr>
              <a:t>, </a:t>
            </a:r>
            <a:r>
              <a:rPr lang="en-US" b="1" dirty="0" err="1" smtClean="0">
                <a:latin typeface="Arial" charset="0"/>
                <a:ea typeface="ヒラギノ角ゴ ProN W3" charset="0"/>
                <a:cs typeface="ヒラギノ角ゴ ProN W3" charset="0"/>
              </a:rPr>
              <a:t>permette</a:t>
            </a:r>
            <a:r>
              <a:rPr lang="en-US" b="1" dirty="0" smtClean="0">
                <a:latin typeface="Arial" charset="0"/>
                <a:ea typeface="ヒラギノ角ゴ ProN W3" charset="0"/>
                <a:cs typeface="ヒラギノ角ゴ ProN W3" charset="0"/>
              </a:rPr>
              <a:t> di </a:t>
            </a:r>
            <a:r>
              <a:rPr lang="en-US" b="1" dirty="0" err="1" smtClean="0">
                <a:latin typeface="Arial" charset="0"/>
                <a:ea typeface="ヒラギノ角ゴ ProN W3" charset="0"/>
                <a:cs typeface="ヒラギノ角ゴ ProN W3" charset="0"/>
              </a:rPr>
              <a:t>focalizzare</a:t>
            </a:r>
            <a:r>
              <a:rPr lang="en-US" b="1" dirty="0" smtClean="0">
                <a:latin typeface="Arial" charset="0"/>
                <a:ea typeface="ヒラギノ角ゴ ProN W3" charset="0"/>
                <a:cs typeface="ヒラギノ角ゴ ProN W3" charset="0"/>
              </a:rPr>
              <a:t> </a:t>
            </a:r>
            <a:r>
              <a:rPr lang="en-US" b="1" dirty="0" err="1" smtClean="0">
                <a:latin typeface="Arial" charset="0"/>
                <a:ea typeface="ヒラギノ角ゴ ProN W3" charset="0"/>
                <a:cs typeface="ヒラギノ角ゴ ProN W3" charset="0"/>
              </a:rPr>
              <a:t>l’attenzione</a:t>
            </a:r>
            <a:r>
              <a:rPr lang="en-US" b="1" dirty="0" smtClean="0">
                <a:latin typeface="Arial" charset="0"/>
                <a:ea typeface="ヒラギノ角ゴ ProN W3" charset="0"/>
                <a:cs typeface="ヒラギノ角ゴ ProN W3" charset="0"/>
              </a:rPr>
              <a:t> </a:t>
            </a:r>
            <a:r>
              <a:rPr lang="en-US" b="1" dirty="0" err="1" smtClean="0">
                <a:latin typeface="Arial" charset="0"/>
                <a:ea typeface="ヒラギノ角ゴ ProN W3" charset="0"/>
                <a:cs typeface="ヒラギノ角ゴ ProN W3" charset="0"/>
              </a:rPr>
              <a:t>sul</a:t>
            </a:r>
            <a:r>
              <a:rPr lang="en-US" b="1" dirty="0" smtClean="0">
                <a:latin typeface="Arial" charset="0"/>
                <a:ea typeface="ヒラギノ角ゴ ProN W3" charset="0"/>
                <a:cs typeface="ヒラギノ角ゴ ProN W3" charset="0"/>
              </a:rPr>
              <a:t> </a:t>
            </a:r>
            <a:r>
              <a:rPr lang="en-US" b="1" dirty="0" err="1" smtClean="0">
                <a:latin typeface="Arial" charset="0"/>
                <a:ea typeface="ヒラギノ角ゴ ProN W3" charset="0"/>
                <a:cs typeface="ヒラギノ角ゴ ProN W3" charset="0"/>
              </a:rPr>
              <a:t>complesso</a:t>
            </a:r>
            <a:r>
              <a:rPr lang="en-US" b="1" dirty="0" smtClean="0">
                <a:latin typeface="Arial" charset="0"/>
                <a:ea typeface="ヒラギノ角ゴ ProN W3" charset="0"/>
                <a:cs typeface="ヒラギノ角ゴ ProN W3" charset="0"/>
              </a:rPr>
              <a:t> </a:t>
            </a:r>
            <a:r>
              <a:rPr lang="en-US" b="1" dirty="0" err="1" smtClean="0">
                <a:latin typeface="Arial" charset="0"/>
                <a:ea typeface="ヒラギノ角ゴ ProN W3" charset="0"/>
                <a:cs typeface="ヒラギノ角ゴ ProN W3" charset="0"/>
              </a:rPr>
              <a:t>della</a:t>
            </a:r>
            <a:r>
              <a:rPr lang="en-US" b="1" dirty="0" smtClean="0">
                <a:latin typeface="Arial" charset="0"/>
                <a:ea typeface="ヒラギノ角ゴ ProN W3" charset="0"/>
                <a:cs typeface="ヒラギノ角ゴ ProN W3" charset="0"/>
              </a:rPr>
              <a:t> catena </a:t>
            </a:r>
            <a:r>
              <a:rPr lang="en-US" b="1" dirty="0" err="1" smtClean="0">
                <a:latin typeface="Arial" charset="0"/>
                <a:ea typeface="ヒラギノ角ゴ ProN W3" charset="0"/>
                <a:cs typeface="ヒラギノ角ゴ ProN W3" charset="0"/>
              </a:rPr>
              <a:t>ingresso-uscita</a:t>
            </a:r>
            <a:r>
              <a:rPr lang="en-US" b="1" dirty="0" smtClean="0">
                <a:latin typeface="Arial" charset="0"/>
                <a:ea typeface="ヒラギノ角ゴ ProN W3" charset="0"/>
                <a:cs typeface="ヒラギノ角ゴ ProN W3" charset="0"/>
              </a:rPr>
              <a:t>, </a:t>
            </a:r>
            <a:r>
              <a:rPr lang="en-US" b="1" dirty="0" err="1" smtClean="0">
                <a:latin typeface="Arial" charset="0"/>
                <a:ea typeface="ヒラギノ角ゴ ProN W3" charset="0"/>
                <a:cs typeface="ヒラギノ角ゴ ProN W3" charset="0"/>
              </a:rPr>
              <a:t>sia</a:t>
            </a:r>
            <a:r>
              <a:rPr lang="en-US" b="1" dirty="0" smtClean="0">
                <a:latin typeface="Arial" charset="0"/>
                <a:ea typeface="ヒラギノ角ゴ ProN W3" charset="0"/>
                <a:cs typeface="ヒラギノ角ゴ ProN W3" charset="0"/>
              </a:rPr>
              <a:t> </a:t>
            </a:r>
            <a:r>
              <a:rPr lang="en-US" b="1" dirty="0" err="1" smtClean="0">
                <a:latin typeface="Arial" charset="0"/>
                <a:ea typeface="ヒラギノ角ゴ ProN W3" charset="0"/>
                <a:cs typeface="ヒラギノ角ゴ ProN W3" charset="0"/>
              </a:rPr>
              <a:t>su</a:t>
            </a:r>
            <a:r>
              <a:rPr lang="en-US" b="1" dirty="0" smtClean="0">
                <a:latin typeface="Arial" charset="0"/>
                <a:ea typeface="ヒラギノ角ゴ ProN W3" charset="0"/>
                <a:cs typeface="ヒラギノ角ゴ ProN W3" charset="0"/>
              </a:rPr>
              <a:t> </a:t>
            </a:r>
            <a:r>
              <a:rPr lang="en-US" b="1" dirty="0" err="1" smtClean="0">
                <a:latin typeface="Arial" charset="0"/>
                <a:ea typeface="ヒラギノ角ゴ ProN W3" charset="0"/>
                <a:cs typeface="ヒラギノ角ゴ ProN W3" charset="0"/>
              </a:rPr>
              <a:t>singole</a:t>
            </a:r>
            <a:r>
              <a:rPr lang="en-US" b="1" dirty="0" smtClean="0">
                <a:latin typeface="Arial" charset="0"/>
                <a:ea typeface="ヒラギノ角ゴ ProN W3" charset="0"/>
                <a:cs typeface="ヒラギノ角ゴ ProN W3" charset="0"/>
              </a:rPr>
              <a:t> </a:t>
            </a:r>
            <a:r>
              <a:rPr lang="en-US" b="1" dirty="0" err="1" smtClean="0">
                <a:latin typeface="Arial" charset="0"/>
                <a:ea typeface="ヒラギノ角ゴ ProN W3" charset="0"/>
                <a:cs typeface="ヒラギノ角ゴ ProN W3" charset="0"/>
              </a:rPr>
              <a:t>fasi</a:t>
            </a:r>
            <a:endParaRPr lang="en-US" b="1" dirty="0" smtClean="0">
              <a:latin typeface="Arial" charset="0"/>
              <a:ea typeface="ヒラギノ角ゴ ProN W3" charset="0"/>
              <a:cs typeface="ヒラギノ角ゴ ProN W3" charset="0"/>
            </a:endParaRPr>
          </a:p>
          <a:p>
            <a:pPr marL="0" indent="0" eaLnBrk="1" hangingPunct="1"/>
            <a:endParaRPr lang="en-US" b="1" dirty="0">
              <a:latin typeface="Arial" charset="0"/>
              <a:ea typeface="ヒラギノ角ゴ ProN W3" charset="0"/>
              <a:cs typeface="ヒラギノ角ゴ ProN W3" charset="0"/>
            </a:endParaRPr>
          </a:p>
          <a:p>
            <a:pPr marL="0" indent="0" eaLnBrk="1" hangingPunct="1"/>
            <a:r>
              <a:rPr lang="en-US" b="1" dirty="0" err="1" smtClean="0">
                <a:latin typeface="Arial" charset="0"/>
                <a:ea typeface="ヒラギノ角ゴ ProN W3" charset="0"/>
                <a:cs typeface="ヒラギノ角ゴ ProN W3" charset="0"/>
              </a:rPr>
              <a:t>Permette</a:t>
            </a:r>
            <a:r>
              <a:rPr lang="en-US" b="1" dirty="0" smtClean="0">
                <a:latin typeface="Arial" charset="0"/>
                <a:ea typeface="ヒラギノ角ゴ ProN W3" charset="0"/>
                <a:cs typeface="ヒラギノ角ゴ ProN W3" charset="0"/>
              </a:rPr>
              <a:t> di </a:t>
            </a:r>
            <a:r>
              <a:rPr lang="en-US" b="1" dirty="0" err="1" smtClean="0">
                <a:latin typeface="Arial" charset="0"/>
                <a:ea typeface="ヒラギノ角ゴ ProN W3" charset="0"/>
                <a:cs typeface="ヒラギノ角ゴ ProN W3" charset="0"/>
              </a:rPr>
              <a:t>articolare</a:t>
            </a:r>
            <a:r>
              <a:rPr lang="en-US" b="1" dirty="0" smtClean="0">
                <a:latin typeface="Arial" charset="0"/>
                <a:ea typeface="ヒラギノ角ゴ ProN W3" charset="0"/>
                <a:cs typeface="ヒラギノ角ゴ ProN W3" charset="0"/>
              </a:rPr>
              <a:t> </a:t>
            </a:r>
            <a:r>
              <a:rPr lang="en-US" b="1" dirty="0" err="1" smtClean="0">
                <a:latin typeface="Arial" charset="0"/>
                <a:ea typeface="ヒラギノ角ゴ ProN W3" charset="0"/>
                <a:cs typeface="ヒラギノ角ゴ ProN W3" charset="0"/>
              </a:rPr>
              <a:t>i</a:t>
            </a:r>
            <a:r>
              <a:rPr lang="en-US" b="1" dirty="0" smtClean="0">
                <a:latin typeface="Arial" charset="0"/>
                <a:ea typeface="ヒラギノ角ゴ ProN W3" charset="0"/>
                <a:cs typeface="ヒラギノ角ゴ ProN W3" charset="0"/>
              </a:rPr>
              <a:t> </a:t>
            </a:r>
            <a:r>
              <a:rPr lang="en-US" b="1" dirty="0" err="1" smtClean="0">
                <a:latin typeface="Arial" charset="0"/>
                <a:ea typeface="ヒラギノ角ゴ ProN W3" charset="0"/>
                <a:cs typeface="ヒラギノ角ゴ ProN W3" charset="0"/>
              </a:rPr>
              <a:t>procesi</a:t>
            </a:r>
            <a:r>
              <a:rPr lang="en-US" b="1" dirty="0" smtClean="0">
                <a:latin typeface="Arial" charset="0"/>
                <a:ea typeface="ヒラギノ角ゴ ProN W3" charset="0"/>
                <a:cs typeface="ヒラギノ角ゴ ProN W3" charset="0"/>
              </a:rPr>
              <a:t> di </a:t>
            </a:r>
            <a:r>
              <a:rPr lang="en-US" b="1" dirty="0" err="1" smtClean="0">
                <a:latin typeface="Arial" charset="0"/>
                <a:ea typeface="ヒラギノ角ゴ ProN W3" charset="0"/>
                <a:cs typeface="ヒラギノ角ゴ ProN W3" charset="0"/>
              </a:rPr>
              <a:t>lavoro</a:t>
            </a:r>
            <a:r>
              <a:rPr lang="en-US" b="1" dirty="0" smtClean="0">
                <a:latin typeface="Arial" charset="0"/>
                <a:ea typeface="ヒラギノ角ゴ ProN W3" charset="0"/>
                <a:cs typeface="ヒラギノ角ゴ ProN W3" charset="0"/>
              </a:rPr>
              <a:t> per la </a:t>
            </a:r>
            <a:r>
              <a:rPr lang="en-US" b="1" dirty="0" err="1" smtClean="0">
                <a:latin typeface="Arial" charset="0"/>
                <a:ea typeface="ヒラギノ角ゴ ProN W3" charset="0"/>
                <a:cs typeface="ヒラギノ角ゴ ProN W3" charset="0"/>
              </a:rPr>
              <a:t>fase</a:t>
            </a:r>
            <a:r>
              <a:rPr lang="en-US" b="1" dirty="0" smtClean="0">
                <a:latin typeface="Arial" charset="0"/>
                <a:ea typeface="ヒラギノ角ゴ ProN W3" charset="0"/>
                <a:cs typeface="ヒラギノ角ゴ ProN W3" charset="0"/>
              </a:rPr>
              <a:t> </a:t>
            </a:r>
            <a:r>
              <a:rPr lang="en-US" b="1" dirty="0" err="1" smtClean="0">
                <a:latin typeface="Arial" charset="0"/>
                <a:ea typeface="ヒラギノ角ゴ ProN W3" charset="0"/>
                <a:cs typeface="ヒラギノ角ゴ ProN W3" charset="0"/>
              </a:rPr>
              <a:t>giurisdizionale</a:t>
            </a:r>
            <a:r>
              <a:rPr lang="en-US" b="1" dirty="0" smtClean="0">
                <a:latin typeface="Arial" charset="0"/>
                <a:ea typeface="ヒラギノ角ゴ ProN W3" charset="0"/>
                <a:cs typeface="ヒラギノ角ゴ ProN W3" charset="0"/>
              </a:rPr>
              <a:t> e per </a:t>
            </a:r>
            <a:r>
              <a:rPr lang="en-US" b="1" dirty="0" err="1" smtClean="0">
                <a:latin typeface="Arial" charset="0"/>
                <a:ea typeface="ヒラギノ角ゴ ProN W3" charset="0"/>
                <a:cs typeface="ヒラギノ角ゴ ProN W3" charset="0"/>
              </a:rPr>
              <a:t>quella</a:t>
            </a:r>
            <a:r>
              <a:rPr lang="en-US" b="1" dirty="0" smtClean="0">
                <a:latin typeface="Arial" charset="0"/>
                <a:ea typeface="ヒラギノ角ゴ ProN W3" charset="0"/>
                <a:cs typeface="ヒラギノ角ゴ ProN W3" charset="0"/>
              </a:rPr>
              <a:t> </a:t>
            </a:r>
            <a:r>
              <a:rPr lang="en-US" b="1" dirty="0" err="1" smtClean="0">
                <a:latin typeface="Arial" charset="0"/>
                <a:ea typeface="ヒラギノ角ゴ ProN W3" charset="0"/>
                <a:cs typeface="ヒラギノ角ゴ ProN W3" charset="0"/>
              </a:rPr>
              <a:t>amministrativa</a:t>
            </a:r>
            <a:endParaRPr lang="en-US" b="1" dirty="0" smtClean="0">
              <a:latin typeface="Arial" charset="0"/>
              <a:ea typeface="ヒラギノ角ゴ ProN W3" charset="0"/>
              <a:cs typeface="ヒラギノ角ゴ ProN W3" charset="0"/>
            </a:endParaRPr>
          </a:p>
          <a:p>
            <a:pPr marL="0" indent="0" eaLnBrk="1" hangingPunct="1"/>
            <a:endParaRPr lang="en-US" b="1" dirty="0">
              <a:latin typeface="Arial" charset="0"/>
              <a:ea typeface="ヒラギノ角ゴ ProN W3" charset="0"/>
              <a:cs typeface="ヒラギノ角ゴ ProN W3" charset="0"/>
            </a:endParaRPr>
          </a:p>
          <a:p>
            <a:pPr marL="0" indent="0" eaLnBrk="1" hangingPunct="1"/>
            <a:r>
              <a:rPr lang="en-US" b="1" dirty="0" smtClean="0">
                <a:latin typeface="Arial" charset="0"/>
                <a:ea typeface="ヒラギノ角ゴ ProN W3" charset="0"/>
                <a:cs typeface="ヒラギノ角ゴ ProN W3" charset="0"/>
              </a:rPr>
              <a:t>E’ la </a:t>
            </a:r>
            <a:r>
              <a:rPr lang="en-US" b="1" dirty="0" err="1" smtClean="0">
                <a:latin typeface="Arial" charset="0"/>
                <a:ea typeface="ヒラギノ角ゴ ProN W3" charset="0"/>
                <a:cs typeface="ヒラギノ角ゴ ProN W3" charset="0"/>
              </a:rPr>
              <a:t>premessa</a:t>
            </a:r>
            <a:r>
              <a:rPr lang="en-US" b="1" dirty="0" smtClean="0">
                <a:latin typeface="Arial" charset="0"/>
                <a:ea typeface="ヒラギノ角ゴ ProN W3" charset="0"/>
                <a:cs typeface="ヒラギノ角ゴ ProN W3" charset="0"/>
              </a:rPr>
              <a:t> per la </a:t>
            </a:r>
            <a:r>
              <a:rPr lang="en-US" b="1" dirty="0" err="1" smtClean="0">
                <a:latin typeface="Arial" charset="0"/>
                <a:ea typeface="ヒラギノ角ゴ ProN W3" charset="0"/>
                <a:cs typeface="ヒラギノ角ゴ ProN W3" charset="0"/>
              </a:rPr>
              <a:t>progettazione</a:t>
            </a:r>
            <a:r>
              <a:rPr lang="en-US" b="1" dirty="0" smtClean="0">
                <a:latin typeface="Arial" charset="0"/>
                <a:ea typeface="ヒラギノ角ゴ ProN W3" charset="0"/>
                <a:cs typeface="ヒラギノ角ゴ ProN W3" charset="0"/>
              </a:rPr>
              <a:t> del </a:t>
            </a:r>
            <a:r>
              <a:rPr lang="en-US" b="1" dirty="0" err="1" smtClean="0">
                <a:latin typeface="Arial" charset="0"/>
                <a:ea typeface="ヒラギノ角ゴ ProN W3" charset="0"/>
                <a:cs typeface="ヒラギノ角ゴ ProN W3" charset="0"/>
              </a:rPr>
              <a:t>miglioramento</a:t>
            </a:r>
            <a:endParaRPr lang="en-US" b="1" dirty="0">
              <a:latin typeface="Arial" charset="0"/>
              <a:ea typeface="ヒラギノ角ゴ ProN W6" charset="0"/>
              <a:cs typeface="ヒラギノ角ゴ ProN W6" charset="0"/>
            </a:endParaRPr>
          </a:p>
          <a:p>
            <a:pPr marL="338138" indent="-338138" eaLnBrk="1" hangingPunct="1"/>
            <a:endParaRPr lang="en-US" sz="1200" b="1" dirty="0">
              <a:solidFill>
                <a:schemeClr val="tx1"/>
              </a:solidFill>
              <a:latin typeface="Times" charset="0"/>
              <a:ea typeface="ヒラギノ明朝 ProN W3" charset="0"/>
              <a:cs typeface="ヒラギノ明朝 ProN W3" charset="0"/>
              <a:sym typeface="Time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417244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Segnaposto numero diapositiva 3"/>
          <p:cNvSpPr>
            <a:spLocks noGrp="1"/>
          </p:cNvSpPr>
          <p:nvPr>
            <p:ph type="sldNum" sz="quarter" idx="10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rgbClr val="000000"/>
                </a:solidFill>
                <a:latin typeface="Times New Roman" charset="0"/>
                <a:ea typeface="ヒラギノ明朝 ProN W3" charset="0"/>
                <a:cs typeface="ヒラギノ明朝 ProN W3" charset="0"/>
                <a:sym typeface="Times New Roman" charset="0"/>
              </a:defRPr>
            </a:lvl1pPr>
            <a:lvl2pPr marL="742950" indent="-285750" eaLnBrk="0" hangingPunct="0">
              <a:defRPr sz="2400">
                <a:solidFill>
                  <a:srgbClr val="000000"/>
                </a:solidFill>
                <a:latin typeface="Times New Roman" charset="0"/>
                <a:ea typeface="ヒラギノ明朝 ProN W3" charset="0"/>
                <a:cs typeface="ヒラギノ明朝 ProN W3" charset="0"/>
                <a:sym typeface="Times New Roman" charset="0"/>
              </a:defRPr>
            </a:lvl2pPr>
            <a:lvl3pPr marL="1143000" indent="-228600" eaLnBrk="0" hangingPunct="0">
              <a:defRPr sz="2400">
                <a:solidFill>
                  <a:srgbClr val="000000"/>
                </a:solidFill>
                <a:latin typeface="Times New Roman" charset="0"/>
                <a:ea typeface="ヒラギノ明朝 ProN W3" charset="0"/>
                <a:cs typeface="ヒラギノ明朝 ProN W3" charset="0"/>
                <a:sym typeface="Times New Roman" charset="0"/>
              </a:defRPr>
            </a:lvl3pPr>
            <a:lvl4pPr marL="1600200" indent="-228600" eaLnBrk="0" hangingPunct="0">
              <a:defRPr sz="2400">
                <a:solidFill>
                  <a:srgbClr val="000000"/>
                </a:solidFill>
                <a:latin typeface="Times New Roman" charset="0"/>
                <a:ea typeface="ヒラギノ明朝 ProN W3" charset="0"/>
                <a:cs typeface="ヒラギノ明朝 ProN W3" charset="0"/>
                <a:sym typeface="Times New Roman" charset="0"/>
              </a:defRPr>
            </a:lvl4pPr>
            <a:lvl5pPr marL="2057400" indent="-228600" eaLnBrk="0" hangingPunct="0">
              <a:defRPr sz="2400">
                <a:solidFill>
                  <a:srgbClr val="000000"/>
                </a:solidFill>
                <a:latin typeface="Times New Roman" charset="0"/>
                <a:ea typeface="ヒラギノ明朝 ProN W3" charset="0"/>
                <a:cs typeface="ヒラギノ明朝 ProN W3" charset="0"/>
                <a:sym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0"/>
                <a:cs typeface="ヒラギノ明朝 ProN W3" charset="0"/>
                <a:sym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0"/>
                <a:cs typeface="ヒラギノ明朝 ProN W3" charset="0"/>
                <a:sym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0"/>
                <a:cs typeface="ヒラギノ明朝 ProN W3" charset="0"/>
                <a:sym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0"/>
                <a:cs typeface="ヒラギノ明朝 ProN W3" charset="0"/>
                <a:sym typeface="Times New Roman" charset="0"/>
              </a:defRPr>
            </a:lvl9pPr>
          </a:lstStyle>
          <a:p>
            <a:pPr eaLnBrk="1" hangingPunct="1"/>
            <a:fld id="{4B8CF60E-69C4-9048-AEEB-0FC337313D5D}" type="slidenum">
              <a:rPr lang="en-US" sz="1600">
                <a:solidFill>
                  <a:srgbClr val="FF9900"/>
                </a:solidFill>
                <a:latin typeface="Arial" charset="0"/>
                <a:cs typeface="Arial" charset="0"/>
                <a:sym typeface="Arial" charset="0"/>
              </a:rPr>
              <a:pPr eaLnBrk="1" hangingPunct="1"/>
              <a:t>6</a:t>
            </a:fld>
            <a:endParaRPr lang="en-US" sz="1600">
              <a:solidFill>
                <a:srgbClr val="FF9900"/>
              </a:solidFill>
              <a:latin typeface="Arial" charset="0"/>
              <a:cs typeface="Arial" charset="0"/>
              <a:sym typeface="Arial" charset="0"/>
            </a:endParaRPr>
          </a:p>
        </p:txBody>
      </p:sp>
      <p:pic>
        <p:nvPicPr>
          <p:cNvPr id="17410" name="Picture 1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577013"/>
            <a:ext cx="9144000" cy="280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17411" name="Picture 2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5888"/>
            <a:ext cx="9144000" cy="858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17412" name="Rectangle 3"/>
          <p:cNvSpPr>
            <a:spLocks/>
          </p:cNvSpPr>
          <p:nvPr/>
        </p:nvSpPr>
        <p:spPr bwMode="auto">
          <a:xfrm>
            <a:off x="228600" y="6569075"/>
            <a:ext cx="45085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39200" bIns="0"/>
          <a:lstStyle/>
          <a:p>
            <a:pPr marL="38100" algn="r">
              <a:spcBef>
                <a:spcPts val="750"/>
              </a:spcBef>
              <a:tabLst>
                <a:tab pos="38100" algn="l"/>
                <a:tab pos="952500" algn="l"/>
                <a:tab pos="1866900" algn="l"/>
                <a:tab pos="2781300" algn="l"/>
                <a:tab pos="3695700" algn="l"/>
                <a:tab pos="4610100" algn="l"/>
                <a:tab pos="5524500" algn="l"/>
                <a:tab pos="6438900" algn="l"/>
                <a:tab pos="7353300" algn="l"/>
                <a:tab pos="8267700" algn="l"/>
                <a:tab pos="9182100" algn="l"/>
                <a:tab pos="10096500" algn="l"/>
                <a:tab pos="10363200" algn="l"/>
                <a:tab pos="10820400" algn="l"/>
              </a:tabLst>
            </a:pPr>
            <a:r>
              <a:rPr lang="en-US" sz="1200" b="1">
                <a:solidFill>
                  <a:srgbClr val="003F6E"/>
                </a:solidFill>
                <a:latin typeface="Arial" charset="0"/>
                <a:sym typeface="Arial" charset="0"/>
              </a:rPr>
              <a:t>		Giancarlo Vecchi</a:t>
            </a:r>
          </a:p>
        </p:txBody>
      </p:sp>
      <p:pic>
        <p:nvPicPr>
          <p:cNvPr id="17413" name="Picture 4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5113" y="188913"/>
            <a:ext cx="111125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17414" name="Rectangle 5"/>
          <p:cNvSpPr>
            <a:spLocks noGrp="1" noChangeArrowheads="1"/>
          </p:cNvSpPr>
          <p:nvPr>
            <p:ph type="title"/>
          </p:nvPr>
        </p:nvSpPr>
        <p:spPr>
          <a:xfrm>
            <a:off x="719138" y="115888"/>
            <a:ext cx="7016750" cy="649287"/>
          </a:xfrm>
        </p:spPr>
        <p:txBody>
          <a:bodyPr/>
          <a:lstStyle/>
          <a:p>
            <a:pPr eaLnBrk="1" hangingPunct="1"/>
            <a:r>
              <a:rPr lang="en-US" dirty="0">
                <a:latin typeface="Arial" charset="0"/>
                <a:ea typeface="ヒラギノ角ゴ ProN W6" charset="0"/>
                <a:cs typeface="ヒラギノ角ゴ ProN W6" charset="0"/>
              </a:rPr>
              <a:t>TIPI DI INTERVENTI</a:t>
            </a:r>
            <a:r>
              <a:rPr lang="en-US" dirty="0" smtClean="0">
                <a:latin typeface="Arial" charset="0"/>
                <a:ea typeface="ヒラギノ角ゴ ProN W6" charset="0"/>
                <a:cs typeface="ヒラギノ角ゴ ProN W6" charset="0"/>
              </a:rPr>
              <a:t>/2 </a:t>
            </a:r>
            <a:endParaRPr lang="en-US" dirty="0">
              <a:latin typeface="Arial" charset="0"/>
              <a:ea typeface="ヒラギノ角ゴ ProN W6" charset="0"/>
              <a:cs typeface="ヒラギノ角ゴ ProN W6" charset="0"/>
            </a:endParaRPr>
          </a:p>
        </p:txBody>
      </p:sp>
      <p:sp>
        <p:nvSpPr>
          <p:cNvPr id="17415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0" y="908720"/>
            <a:ext cx="8892480" cy="5688632"/>
          </a:xfrm>
        </p:spPr>
        <p:txBody>
          <a:bodyPr/>
          <a:lstStyle/>
          <a:p>
            <a:pPr marL="338138" indent="-338138" eaLnBrk="1" hangingPunct="1"/>
            <a:r>
              <a:rPr lang="en-US" b="1" dirty="0">
                <a:latin typeface="Arial" charset="0"/>
                <a:ea typeface="ヒラギノ角ゴ ProN W3" charset="0"/>
                <a:cs typeface="ヒラギノ角ゴ ProN W3" charset="0"/>
              </a:rPr>
              <a:t>2</a:t>
            </a:r>
            <a:r>
              <a:rPr lang="en-US" b="1" dirty="0" smtClean="0">
                <a:latin typeface="Arial" charset="0"/>
                <a:ea typeface="ヒラギノ角ゴ ProN W3" charset="0"/>
                <a:cs typeface="ヒラギノ角ゴ ProN W3" charset="0"/>
              </a:rPr>
              <a:t>. </a:t>
            </a:r>
            <a:r>
              <a:rPr lang="it-IT" b="1" dirty="0"/>
              <a:t>Interventi di reingegnerizzazione interna, orientati agli utilizzatori interni </a:t>
            </a:r>
            <a:r>
              <a:rPr lang="it-IT" b="1" dirty="0" smtClean="0"/>
              <a:t>(anche inter-organizzativi)</a:t>
            </a:r>
            <a:endParaRPr lang="it-IT" b="1" dirty="0"/>
          </a:p>
          <a:p>
            <a:pPr marL="338138" indent="-338138" eaLnBrk="1" hangingPunct="1"/>
            <a:r>
              <a:rPr lang="it-IT" dirty="0" smtClean="0"/>
              <a:t> Esempi:</a:t>
            </a:r>
          </a:p>
          <a:p>
            <a:pPr marL="338138" indent="-338138" eaLnBrk="1" hangingPunct="1"/>
            <a:r>
              <a:rPr lang="it-IT" dirty="0"/>
              <a:t>	</a:t>
            </a:r>
            <a:r>
              <a:rPr lang="it-IT" sz="2000" dirty="0"/>
              <a:t>O</a:t>
            </a:r>
            <a:r>
              <a:rPr lang="it-IT" sz="2000" dirty="0" smtClean="0"/>
              <a:t>ttimizzazione della gestione, anche informatizzata, </a:t>
            </a:r>
            <a:r>
              <a:rPr lang="it-IT" sz="2000" dirty="0"/>
              <a:t>di procedure, con conseguente riformulazione delle fasi procedurali e riorganizzazione degli </a:t>
            </a:r>
            <a:r>
              <a:rPr lang="it-IT" sz="2000" dirty="0" smtClean="0"/>
              <a:t>uffici (es. applicativi Perseo, Magi, Giada, … )</a:t>
            </a:r>
          </a:p>
          <a:p>
            <a:pPr marL="338138" indent="-338138" eaLnBrk="1" hangingPunct="1"/>
            <a:r>
              <a:rPr lang="it-IT" sz="2000" dirty="0"/>
              <a:t>	</a:t>
            </a:r>
            <a:r>
              <a:rPr lang="it-IT" sz="2000" dirty="0" smtClean="0"/>
              <a:t>Cartelle condivise PM – GIP / Gestione via decreti penali</a:t>
            </a:r>
          </a:p>
          <a:p>
            <a:pPr marL="338138" indent="-338138" eaLnBrk="1" hangingPunct="1"/>
            <a:r>
              <a:rPr lang="it-IT" sz="2000" dirty="0"/>
              <a:t>	</a:t>
            </a:r>
            <a:r>
              <a:rPr lang="it-IT" sz="2000" dirty="0" smtClean="0"/>
              <a:t>Riorganizzazione Segreterie/Cancellerie (es: distinzione tra back e front-office per limitare il pubblico in ufficio)</a:t>
            </a:r>
          </a:p>
          <a:p>
            <a:pPr marL="338138" indent="-338138" eaLnBrk="1" hangingPunct="1"/>
            <a:r>
              <a:rPr lang="it-IT" sz="2000" dirty="0"/>
              <a:t>	U</a:t>
            </a:r>
            <a:r>
              <a:rPr lang="it-IT" sz="2000" dirty="0" smtClean="0"/>
              <a:t>fficio spese di giustizia </a:t>
            </a:r>
            <a:r>
              <a:rPr lang="it-IT" sz="2000" dirty="0"/>
              <a:t> </a:t>
            </a:r>
            <a:r>
              <a:rPr lang="it-IT" sz="2000" dirty="0" smtClean="0"/>
              <a:t>- Gestione informatizzata NDR provenienti da Ag Entrate e Inps </a:t>
            </a:r>
          </a:p>
          <a:p>
            <a:pPr marL="338138" indent="-338138" eaLnBrk="1" hangingPunct="1"/>
            <a:r>
              <a:rPr lang="it-IT" sz="2000" b="1" dirty="0"/>
              <a:t>	</a:t>
            </a:r>
            <a:r>
              <a:rPr lang="it-IT" sz="2000" dirty="0" smtClean="0"/>
              <a:t>Istituzione di nuove modalità organizzative per gestione giurisdizione (es: Sezioni / uffici per definizione affari semplici nelle procure)</a:t>
            </a:r>
          </a:p>
          <a:p>
            <a:pPr marL="338138" indent="-338138" eaLnBrk="1" hangingPunct="1"/>
            <a:r>
              <a:rPr lang="it-IT" sz="2000" dirty="0"/>
              <a:t>	</a:t>
            </a:r>
            <a:r>
              <a:rPr lang="it-IT" sz="2000" dirty="0" smtClean="0"/>
              <a:t>Volontaria giurisdizione: gestione delle fasi di co-gestione con </a:t>
            </a:r>
            <a:r>
              <a:rPr lang="it-IT" sz="2000" dirty="0" err="1" smtClean="0"/>
              <a:t>eell</a:t>
            </a:r>
            <a:r>
              <a:rPr lang="it-IT" sz="2000" dirty="0" smtClean="0"/>
              <a:t>, </a:t>
            </a:r>
            <a:r>
              <a:rPr lang="it-IT" sz="2000" dirty="0" err="1" smtClean="0"/>
              <a:t>asl</a:t>
            </a:r>
            <a:r>
              <a:rPr lang="it-IT" sz="2000" dirty="0" smtClean="0"/>
              <a:t>, e volontariato (es. Pordenone, Monza, Milano) – Gestione documentale informatizzata tra enti (es: </a:t>
            </a:r>
            <a:r>
              <a:rPr lang="it-IT" sz="2000" dirty="0" err="1" smtClean="0"/>
              <a:t>Trib</a:t>
            </a:r>
            <a:r>
              <a:rPr lang="it-IT" sz="2000" dirty="0" smtClean="0"/>
              <a:t> Minori Salerno)</a:t>
            </a:r>
          </a:p>
          <a:p>
            <a:pPr marL="338138" indent="-338138" eaLnBrk="1" hangingPunct="1"/>
            <a:endParaRPr lang="en-US" b="1" dirty="0">
              <a:latin typeface="Arial" charset="0"/>
              <a:ea typeface="ヒラギノ角ゴ ProN W6" charset="0"/>
              <a:cs typeface="ヒラギノ角ゴ ProN W6" charset="0"/>
            </a:endParaRPr>
          </a:p>
          <a:p>
            <a:pPr marL="338138" indent="-338138" eaLnBrk="1" hangingPunct="1"/>
            <a:endParaRPr lang="en-US" sz="1200" b="1" dirty="0">
              <a:solidFill>
                <a:schemeClr val="tx1"/>
              </a:solidFill>
              <a:latin typeface="Times" charset="0"/>
              <a:ea typeface="ヒラギノ明朝 ProN W3" charset="0"/>
              <a:cs typeface="ヒラギノ明朝 ProN W3" charset="0"/>
              <a:sym typeface="Time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417244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Segnaposto numero diapositiva 3"/>
          <p:cNvSpPr>
            <a:spLocks noGrp="1"/>
          </p:cNvSpPr>
          <p:nvPr>
            <p:ph type="sldNum" sz="quarter" idx="10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rgbClr val="000000"/>
                </a:solidFill>
                <a:latin typeface="Times New Roman" charset="0"/>
                <a:ea typeface="ヒラギノ明朝 ProN W3" charset="0"/>
                <a:cs typeface="ヒラギノ明朝 ProN W3" charset="0"/>
                <a:sym typeface="Times New Roman" charset="0"/>
              </a:defRPr>
            </a:lvl1pPr>
            <a:lvl2pPr marL="742950" indent="-285750" eaLnBrk="0" hangingPunct="0">
              <a:defRPr sz="2400">
                <a:solidFill>
                  <a:srgbClr val="000000"/>
                </a:solidFill>
                <a:latin typeface="Times New Roman" charset="0"/>
                <a:ea typeface="ヒラギノ明朝 ProN W3" charset="0"/>
                <a:cs typeface="ヒラギノ明朝 ProN W3" charset="0"/>
                <a:sym typeface="Times New Roman" charset="0"/>
              </a:defRPr>
            </a:lvl2pPr>
            <a:lvl3pPr marL="1143000" indent="-228600" eaLnBrk="0" hangingPunct="0">
              <a:defRPr sz="2400">
                <a:solidFill>
                  <a:srgbClr val="000000"/>
                </a:solidFill>
                <a:latin typeface="Times New Roman" charset="0"/>
                <a:ea typeface="ヒラギノ明朝 ProN W3" charset="0"/>
                <a:cs typeface="ヒラギノ明朝 ProN W3" charset="0"/>
                <a:sym typeface="Times New Roman" charset="0"/>
              </a:defRPr>
            </a:lvl3pPr>
            <a:lvl4pPr marL="1600200" indent="-228600" eaLnBrk="0" hangingPunct="0">
              <a:defRPr sz="2400">
                <a:solidFill>
                  <a:srgbClr val="000000"/>
                </a:solidFill>
                <a:latin typeface="Times New Roman" charset="0"/>
                <a:ea typeface="ヒラギノ明朝 ProN W3" charset="0"/>
                <a:cs typeface="ヒラギノ明朝 ProN W3" charset="0"/>
                <a:sym typeface="Times New Roman" charset="0"/>
              </a:defRPr>
            </a:lvl4pPr>
            <a:lvl5pPr marL="2057400" indent="-228600" eaLnBrk="0" hangingPunct="0">
              <a:defRPr sz="2400">
                <a:solidFill>
                  <a:srgbClr val="000000"/>
                </a:solidFill>
                <a:latin typeface="Times New Roman" charset="0"/>
                <a:ea typeface="ヒラギノ明朝 ProN W3" charset="0"/>
                <a:cs typeface="ヒラギノ明朝 ProN W3" charset="0"/>
                <a:sym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0"/>
                <a:cs typeface="ヒラギノ明朝 ProN W3" charset="0"/>
                <a:sym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0"/>
                <a:cs typeface="ヒラギノ明朝 ProN W3" charset="0"/>
                <a:sym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0"/>
                <a:cs typeface="ヒラギノ明朝 ProN W3" charset="0"/>
                <a:sym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0"/>
                <a:cs typeface="ヒラギノ明朝 ProN W3" charset="0"/>
                <a:sym typeface="Times New Roman" charset="0"/>
              </a:defRPr>
            </a:lvl9pPr>
          </a:lstStyle>
          <a:p>
            <a:pPr eaLnBrk="1" hangingPunct="1"/>
            <a:fld id="{4B8CF60E-69C4-9048-AEEB-0FC337313D5D}" type="slidenum">
              <a:rPr lang="en-US" sz="1600">
                <a:solidFill>
                  <a:srgbClr val="FF9900"/>
                </a:solidFill>
                <a:latin typeface="Arial" charset="0"/>
                <a:cs typeface="Arial" charset="0"/>
                <a:sym typeface="Arial" charset="0"/>
              </a:rPr>
              <a:pPr eaLnBrk="1" hangingPunct="1"/>
              <a:t>7</a:t>
            </a:fld>
            <a:endParaRPr lang="en-US" sz="1600">
              <a:solidFill>
                <a:srgbClr val="FF9900"/>
              </a:solidFill>
              <a:latin typeface="Arial" charset="0"/>
              <a:cs typeface="Arial" charset="0"/>
              <a:sym typeface="Arial" charset="0"/>
            </a:endParaRPr>
          </a:p>
        </p:txBody>
      </p:sp>
      <p:pic>
        <p:nvPicPr>
          <p:cNvPr id="17410" name="Picture 1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577013"/>
            <a:ext cx="9144000" cy="280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17411" name="Picture 2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5888"/>
            <a:ext cx="9144000" cy="858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17412" name="Rectangle 3"/>
          <p:cNvSpPr>
            <a:spLocks/>
          </p:cNvSpPr>
          <p:nvPr/>
        </p:nvSpPr>
        <p:spPr bwMode="auto">
          <a:xfrm>
            <a:off x="228600" y="6569075"/>
            <a:ext cx="45085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39200" bIns="0"/>
          <a:lstStyle/>
          <a:p>
            <a:pPr marL="38100" algn="r">
              <a:spcBef>
                <a:spcPts val="750"/>
              </a:spcBef>
              <a:tabLst>
                <a:tab pos="38100" algn="l"/>
                <a:tab pos="952500" algn="l"/>
                <a:tab pos="1866900" algn="l"/>
                <a:tab pos="2781300" algn="l"/>
                <a:tab pos="3695700" algn="l"/>
                <a:tab pos="4610100" algn="l"/>
                <a:tab pos="5524500" algn="l"/>
                <a:tab pos="6438900" algn="l"/>
                <a:tab pos="7353300" algn="l"/>
                <a:tab pos="8267700" algn="l"/>
                <a:tab pos="9182100" algn="l"/>
                <a:tab pos="10096500" algn="l"/>
                <a:tab pos="10363200" algn="l"/>
                <a:tab pos="10820400" algn="l"/>
              </a:tabLst>
            </a:pPr>
            <a:r>
              <a:rPr lang="en-US" sz="1200" b="1">
                <a:solidFill>
                  <a:srgbClr val="003F6E"/>
                </a:solidFill>
                <a:latin typeface="Arial" charset="0"/>
                <a:sym typeface="Arial" charset="0"/>
              </a:rPr>
              <a:t>		Giancarlo Vecchi</a:t>
            </a:r>
          </a:p>
        </p:txBody>
      </p:sp>
      <p:pic>
        <p:nvPicPr>
          <p:cNvPr id="17413" name="Picture 4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5113" y="188913"/>
            <a:ext cx="111125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17414" name="Rectangle 5"/>
          <p:cNvSpPr>
            <a:spLocks noGrp="1" noChangeArrowheads="1"/>
          </p:cNvSpPr>
          <p:nvPr>
            <p:ph type="title"/>
          </p:nvPr>
        </p:nvSpPr>
        <p:spPr>
          <a:xfrm>
            <a:off x="719138" y="115888"/>
            <a:ext cx="7016750" cy="649287"/>
          </a:xfrm>
        </p:spPr>
        <p:txBody>
          <a:bodyPr/>
          <a:lstStyle/>
          <a:p>
            <a:pPr eaLnBrk="1" hangingPunct="1"/>
            <a:r>
              <a:rPr lang="en-US" dirty="0">
                <a:latin typeface="Arial" charset="0"/>
                <a:ea typeface="ヒラギノ角ゴ ProN W6" charset="0"/>
                <a:cs typeface="ヒラギノ角ゴ ProN W6" charset="0"/>
              </a:rPr>
              <a:t>TIPI DI INTERVENTI</a:t>
            </a:r>
            <a:r>
              <a:rPr lang="en-US" dirty="0" smtClean="0">
                <a:latin typeface="Arial" charset="0"/>
                <a:ea typeface="ヒラギノ角ゴ ProN W6" charset="0"/>
                <a:cs typeface="ヒラギノ角ゴ ProN W6" charset="0"/>
              </a:rPr>
              <a:t>/</a:t>
            </a:r>
            <a:r>
              <a:rPr lang="en-US" dirty="0">
                <a:latin typeface="Arial" charset="0"/>
                <a:ea typeface="ヒラギノ角ゴ ProN W6" charset="0"/>
                <a:cs typeface="ヒラギノ角ゴ ProN W6" charset="0"/>
              </a:rPr>
              <a:t>3</a:t>
            </a:r>
            <a:r>
              <a:rPr lang="en-US" dirty="0" smtClean="0">
                <a:latin typeface="Arial" charset="0"/>
                <a:ea typeface="ヒラギノ角ゴ ProN W6" charset="0"/>
                <a:cs typeface="ヒラギノ角ゴ ProN W6" charset="0"/>
              </a:rPr>
              <a:t> </a:t>
            </a:r>
            <a:endParaRPr lang="en-US" dirty="0">
              <a:latin typeface="Arial" charset="0"/>
              <a:ea typeface="ヒラギノ角ゴ ProN W6" charset="0"/>
              <a:cs typeface="ヒラギノ角ゴ ProN W6" charset="0"/>
            </a:endParaRPr>
          </a:p>
        </p:txBody>
      </p:sp>
      <p:sp>
        <p:nvSpPr>
          <p:cNvPr id="17415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179512" y="1052736"/>
            <a:ext cx="8712968" cy="5400600"/>
          </a:xfrm>
        </p:spPr>
        <p:txBody>
          <a:bodyPr/>
          <a:lstStyle/>
          <a:p>
            <a:pPr marL="0" indent="0" eaLnBrk="1" hangingPunct="1"/>
            <a:r>
              <a:rPr lang="it-IT" b="1" dirty="0" smtClean="0"/>
              <a:t>3. Interventi di reingegnerizzazione orientati ad utenti  </a:t>
            </a:r>
          </a:p>
          <a:p>
            <a:pPr marL="0" indent="0" eaLnBrk="1" hangingPunct="1"/>
            <a:r>
              <a:rPr lang="it-IT" b="1" dirty="0"/>
              <a:t> </a:t>
            </a:r>
            <a:r>
              <a:rPr lang="it-IT" b="1" dirty="0" smtClean="0"/>
              <a:t>   professionali </a:t>
            </a:r>
          </a:p>
          <a:p>
            <a:pPr marL="457200" indent="-457200" eaLnBrk="1" hangingPunct="1">
              <a:buAutoNum type="arabicPeriod"/>
            </a:pPr>
            <a:endParaRPr lang="it-IT" b="1" dirty="0">
              <a:latin typeface="Arial" charset="0"/>
              <a:ea typeface="ヒラギノ角ゴ ProN W6" charset="0"/>
              <a:cs typeface="ヒラギノ角ゴ ProN W6" charset="0"/>
            </a:endParaRPr>
          </a:p>
          <a:p>
            <a:pPr marL="0" indent="0" eaLnBrk="1" hangingPunct="1"/>
            <a:r>
              <a:rPr lang="it-IT" dirty="0" smtClean="0">
                <a:latin typeface="Arial" charset="0"/>
                <a:ea typeface="ヒラギノ角ゴ ProN W6" charset="0"/>
                <a:cs typeface="ヒラギノ角ゴ ProN W6" charset="0"/>
              </a:rPr>
              <a:t>Esempi</a:t>
            </a:r>
          </a:p>
          <a:p>
            <a:pPr marL="0" indent="0" eaLnBrk="1" hangingPunct="1"/>
            <a:r>
              <a:rPr lang="it-IT" dirty="0">
                <a:latin typeface="Arial" charset="0"/>
                <a:ea typeface="ヒラギノ角ゴ ProN W6" charset="0"/>
                <a:cs typeface="ヒラギノ角ゴ ProN W6" charset="0"/>
              </a:rPr>
              <a:t>	</a:t>
            </a:r>
            <a:r>
              <a:rPr lang="it-IT" dirty="0" smtClean="0">
                <a:latin typeface="Arial" charset="0"/>
                <a:ea typeface="ヒラギノ角ゴ ProN W6" charset="0"/>
                <a:cs typeface="ヒラギノ角ゴ ProN W6" charset="0"/>
              </a:rPr>
              <a:t>Sportelli di front office per avvocati</a:t>
            </a:r>
          </a:p>
          <a:p>
            <a:pPr marL="0" indent="0" eaLnBrk="1" hangingPunct="1"/>
            <a:r>
              <a:rPr lang="it-IT" dirty="0">
                <a:latin typeface="Arial" charset="0"/>
                <a:ea typeface="ヒラギノ角ゴ ProN W6" charset="0"/>
                <a:cs typeface="ヒラギノ角ゴ ProN W6" charset="0"/>
              </a:rPr>
              <a:t>	</a:t>
            </a:r>
            <a:r>
              <a:rPr lang="it-IT" dirty="0" smtClean="0">
                <a:latin typeface="Arial" charset="0"/>
                <a:ea typeface="ヒラギノ角ゴ ProN W6" charset="0"/>
                <a:cs typeface="ヒラギノ角ゴ ProN W6" charset="0"/>
              </a:rPr>
              <a:t>Sostegno a diffusione PCT e altri dispositivi ministeriali 	(es. TIAP – trattamento informatico atti processuali e altri 	</a:t>
            </a:r>
            <a:r>
              <a:rPr lang="it-IT" dirty="0" err="1" smtClean="0">
                <a:latin typeface="Arial" charset="0"/>
                <a:ea typeface="ヒラギノ角ゴ ProN W6" charset="0"/>
                <a:cs typeface="ヒラギノ角ゴ ProN W6" charset="0"/>
              </a:rPr>
              <a:t>sw</a:t>
            </a:r>
            <a:r>
              <a:rPr lang="it-IT" dirty="0" smtClean="0">
                <a:latin typeface="Arial" charset="0"/>
                <a:ea typeface="ヒラギノ角ゴ ProN W6" charset="0"/>
                <a:cs typeface="ヒラギノ角ゴ ProN W6" charset="0"/>
              </a:rPr>
              <a:t> analoghi)</a:t>
            </a:r>
          </a:p>
          <a:p>
            <a:pPr marL="0" indent="0" eaLnBrk="1" hangingPunct="1"/>
            <a:r>
              <a:rPr lang="it-IT" dirty="0">
                <a:latin typeface="Arial" charset="0"/>
                <a:ea typeface="ヒラギノ角ゴ ProN W6" charset="0"/>
                <a:cs typeface="ヒラギノ角ゴ ProN W6" charset="0"/>
              </a:rPr>
              <a:t>	</a:t>
            </a:r>
            <a:r>
              <a:rPr lang="it-IT" dirty="0" smtClean="0">
                <a:latin typeface="Arial" charset="0"/>
                <a:ea typeface="ヒラギノ角ゴ ProN W6" charset="0"/>
                <a:cs typeface="ヒラギノ角ゴ ProN W6" charset="0"/>
              </a:rPr>
              <a:t>Accesso e comunicazione telematizzate</a:t>
            </a:r>
            <a:endParaRPr lang="en-US" dirty="0" smtClean="0">
              <a:latin typeface="Arial" charset="0"/>
              <a:ea typeface="ヒラギノ角ゴ ProN W6" charset="0"/>
              <a:cs typeface="ヒラギノ角ゴ ProN W6" charset="0"/>
            </a:endParaRPr>
          </a:p>
          <a:p>
            <a:pPr marL="338138" indent="-338138" eaLnBrk="1" hangingPunct="1"/>
            <a:endParaRPr lang="en-US" sz="1200" b="1" dirty="0">
              <a:solidFill>
                <a:schemeClr val="tx1"/>
              </a:solidFill>
              <a:latin typeface="Times" charset="0"/>
              <a:ea typeface="ヒラギノ明朝 ProN W3" charset="0"/>
              <a:cs typeface="ヒラギノ明朝 ProN W3" charset="0"/>
              <a:sym typeface="Time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417244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Segnaposto numero diapositiva 3"/>
          <p:cNvSpPr>
            <a:spLocks noGrp="1"/>
          </p:cNvSpPr>
          <p:nvPr>
            <p:ph type="sldNum" sz="quarter" idx="10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rgbClr val="000000"/>
                </a:solidFill>
                <a:latin typeface="Times New Roman" charset="0"/>
                <a:ea typeface="ヒラギノ明朝 ProN W3" charset="0"/>
                <a:cs typeface="ヒラギノ明朝 ProN W3" charset="0"/>
                <a:sym typeface="Times New Roman" charset="0"/>
              </a:defRPr>
            </a:lvl1pPr>
            <a:lvl2pPr marL="742950" indent="-285750" eaLnBrk="0" hangingPunct="0">
              <a:defRPr sz="2400">
                <a:solidFill>
                  <a:srgbClr val="000000"/>
                </a:solidFill>
                <a:latin typeface="Times New Roman" charset="0"/>
                <a:ea typeface="ヒラギノ明朝 ProN W3" charset="0"/>
                <a:cs typeface="ヒラギノ明朝 ProN W3" charset="0"/>
                <a:sym typeface="Times New Roman" charset="0"/>
              </a:defRPr>
            </a:lvl2pPr>
            <a:lvl3pPr marL="1143000" indent="-228600" eaLnBrk="0" hangingPunct="0">
              <a:defRPr sz="2400">
                <a:solidFill>
                  <a:srgbClr val="000000"/>
                </a:solidFill>
                <a:latin typeface="Times New Roman" charset="0"/>
                <a:ea typeface="ヒラギノ明朝 ProN W3" charset="0"/>
                <a:cs typeface="ヒラギノ明朝 ProN W3" charset="0"/>
                <a:sym typeface="Times New Roman" charset="0"/>
              </a:defRPr>
            </a:lvl3pPr>
            <a:lvl4pPr marL="1600200" indent="-228600" eaLnBrk="0" hangingPunct="0">
              <a:defRPr sz="2400">
                <a:solidFill>
                  <a:srgbClr val="000000"/>
                </a:solidFill>
                <a:latin typeface="Times New Roman" charset="0"/>
                <a:ea typeface="ヒラギノ明朝 ProN W3" charset="0"/>
                <a:cs typeface="ヒラギノ明朝 ProN W3" charset="0"/>
                <a:sym typeface="Times New Roman" charset="0"/>
              </a:defRPr>
            </a:lvl4pPr>
            <a:lvl5pPr marL="2057400" indent="-228600" eaLnBrk="0" hangingPunct="0">
              <a:defRPr sz="2400">
                <a:solidFill>
                  <a:srgbClr val="000000"/>
                </a:solidFill>
                <a:latin typeface="Times New Roman" charset="0"/>
                <a:ea typeface="ヒラギノ明朝 ProN W3" charset="0"/>
                <a:cs typeface="ヒラギノ明朝 ProN W3" charset="0"/>
                <a:sym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0"/>
                <a:cs typeface="ヒラギノ明朝 ProN W3" charset="0"/>
                <a:sym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0"/>
                <a:cs typeface="ヒラギノ明朝 ProN W3" charset="0"/>
                <a:sym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0"/>
                <a:cs typeface="ヒラギノ明朝 ProN W3" charset="0"/>
                <a:sym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0"/>
                <a:cs typeface="ヒラギノ明朝 ProN W3" charset="0"/>
                <a:sym typeface="Times New Roman" charset="0"/>
              </a:defRPr>
            </a:lvl9pPr>
          </a:lstStyle>
          <a:p>
            <a:pPr eaLnBrk="1" hangingPunct="1"/>
            <a:fld id="{4B8CF60E-69C4-9048-AEEB-0FC337313D5D}" type="slidenum">
              <a:rPr lang="en-US" sz="1600">
                <a:solidFill>
                  <a:srgbClr val="FF9900"/>
                </a:solidFill>
                <a:latin typeface="Arial" charset="0"/>
                <a:cs typeface="Arial" charset="0"/>
                <a:sym typeface="Arial" charset="0"/>
              </a:rPr>
              <a:pPr eaLnBrk="1" hangingPunct="1"/>
              <a:t>8</a:t>
            </a:fld>
            <a:endParaRPr lang="en-US" sz="1600">
              <a:solidFill>
                <a:srgbClr val="FF9900"/>
              </a:solidFill>
              <a:latin typeface="Arial" charset="0"/>
              <a:cs typeface="Arial" charset="0"/>
              <a:sym typeface="Arial" charset="0"/>
            </a:endParaRPr>
          </a:p>
        </p:txBody>
      </p:sp>
      <p:pic>
        <p:nvPicPr>
          <p:cNvPr id="17410" name="Picture 1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577013"/>
            <a:ext cx="9144000" cy="280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17411" name="Picture 2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5888"/>
            <a:ext cx="9144000" cy="858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17412" name="Rectangle 3"/>
          <p:cNvSpPr>
            <a:spLocks/>
          </p:cNvSpPr>
          <p:nvPr/>
        </p:nvSpPr>
        <p:spPr bwMode="auto">
          <a:xfrm>
            <a:off x="228600" y="6569075"/>
            <a:ext cx="45085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39200" bIns="0"/>
          <a:lstStyle/>
          <a:p>
            <a:pPr marL="38100" algn="r">
              <a:spcBef>
                <a:spcPts val="750"/>
              </a:spcBef>
              <a:tabLst>
                <a:tab pos="38100" algn="l"/>
                <a:tab pos="952500" algn="l"/>
                <a:tab pos="1866900" algn="l"/>
                <a:tab pos="2781300" algn="l"/>
                <a:tab pos="3695700" algn="l"/>
                <a:tab pos="4610100" algn="l"/>
                <a:tab pos="5524500" algn="l"/>
                <a:tab pos="6438900" algn="l"/>
                <a:tab pos="7353300" algn="l"/>
                <a:tab pos="8267700" algn="l"/>
                <a:tab pos="9182100" algn="l"/>
                <a:tab pos="10096500" algn="l"/>
                <a:tab pos="10363200" algn="l"/>
                <a:tab pos="10820400" algn="l"/>
              </a:tabLst>
            </a:pPr>
            <a:r>
              <a:rPr lang="en-US" sz="1200" b="1">
                <a:solidFill>
                  <a:srgbClr val="003F6E"/>
                </a:solidFill>
                <a:latin typeface="Arial" charset="0"/>
                <a:sym typeface="Arial" charset="0"/>
              </a:rPr>
              <a:t>		Giancarlo Vecchi</a:t>
            </a:r>
          </a:p>
        </p:txBody>
      </p:sp>
      <p:pic>
        <p:nvPicPr>
          <p:cNvPr id="17413" name="Picture 4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5113" y="188913"/>
            <a:ext cx="111125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17414" name="Rectangle 5"/>
          <p:cNvSpPr>
            <a:spLocks noGrp="1" noChangeArrowheads="1"/>
          </p:cNvSpPr>
          <p:nvPr>
            <p:ph type="title"/>
          </p:nvPr>
        </p:nvSpPr>
        <p:spPr>
          <a:xfrm>
            <a:off x="719138" y="115888"/>
            <a:ext cx="7016750" cy="649287"/>
          </a:xfrm>
        </p:spPr>
        <p:txBody>
          <a:bodyPr/>
          <a:lstStyle/>
          <a:p>
            <a:pPr eaLnBrk="1" hangingPunct="1"/>
            <a:r>
              <a:rPr lang="en-US" dirty="0">
                <a:latin typeface="Arial" charset="0"/>
                <a:ea typeface="ヒラギノ角ゴ ProN W6" charset="0"/>
                <a:cs typeface="ヒラギノ角ゴ ProN W6" charset="0"/>
              </a:rPr>
              <a:t>TIPI DI INTERVENTI</a:t>
            </a:r>
            <a:r>
              <a:rPr lang="en-US" dirty="0" smtClean="0">
                <a:latin typeface="Arial" charset="0"/>
                <a:ea typeface="ヒラギノ角ゴ ProN W6" charset="0"/>
                <a:cs typeface="ヒラギノ角ゴ ProN W6" charset="0"/>
              </a:rPr>
              <a:t>/4</a:t>
            </a:r>
            <a:br>
              <a:rPr lang="en-US" dirty="0" smtClean="0">
                <a:latin typeface="Arial" charset="0"/>
                <a:ea typeface="ヒラギノ角ゴ ProN W6" charset="0"/>
                <a:cs typeface="ヒラギノ角ゴ ProN W6" charset="0"/>
              </a:rPr>
            </a:br>
            <a:r>
              <a:rPr lang="en-US" dirty="0" smtClean="0">
                <a:latin typeface="Arial" charset="0"/>
                <a:ea typeface="ヒラギノ角ゴ ProN W6" charset="0"/>
                <a:cs typeface="ヒラギノ角ゴ ProN W6" charset="0"/>
              </a:rPr>
              <a:t> </a:t>
            </a:r>
            <a:endParaRPr lang="en-US" dirty="0">
              <a:latin typeface="Arial" charset="0"/>
              <a:ea typeface="ヒラギノ角ゴ ProN W6" charset="0"/>
              <a:cs typeface="ヒラギノ角ゴ ProN W6" charset="0"/>
            </a:endParaRPr>
          </a:p>
        </p:txBody>
      </p:sp>
      <p:sp>
        <p:nvSpPr>
          <p:cNvPr id="17415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179512" y="1052736"/>
            <a:ext cx="8712968" cy="5400600"/>
          </a:xfrm>
        </p:spPr>
        <p:txBody>
          <a:bodyPr/>
          <a:lstStyle/>
          <a:p>
            <a:pPr marL="338138" indent="-338138" eaLnBrk="1" hangingPunct="1"/>
            <a:r>
              <a:rPr lang="en-US" b="1" dirty="0">
                <a:latin typeface="Arial" charset="0"/>
                <a:ea typeface="ヒラギノ角ゴ ProN W3" charset="0"/>
                <a:cs typeface="ヒラギノ角ゴ ProN W3" charset="0"/>
              </a:rPr>
              <a:t>4</a:t>
            </a:r>
            <a:r>
              <a:rPr lang="en-US" b="1" dirty="0" smtClean="0">
                <a:latin typeface="Arial" charset="0"/>
                <a:ea typeface="ヒラギノ角ゴ ProN W3" charset="0"/>
                <a:cs typeface="ヒラギノ角ゴ ProN W3" charset="0"/>
              </a:rPr>
              <a:t>. </a:t>
            </a:r>
            <a:r>
              <a:rPr lang="it-IT" b="1" dirty="0"/>
              <a:t>Interventi di reingegnerizzazione orientati ad utenti generali </a:t>
            </a:r>
            <a:endParaRPr lang="it-IT" b="1" dirty="0" smtClean="0"/>
          </a:p>
          <a:p>
            <a:pPr marL="338138" indent="-338138" eaLnBrk="1" hangingPunct="1"/>
            <a:endParaRPr lang="it-IT" b="1" dirty="0">
              <a:latin typeface="Arial" charset="0"/>
              <a:ea typeface="ヒラギノ角ゴ ProN W6" charset="0"/>
              <a:cs typeface="ヒラギノ角ゴ ProN W6" charset="0"/>
            </a:endParaRPr>
          </a:p>
          <a:p>
            <a:pPr marL="338138" indent="-338138" eaLnBrk="1" hangingPunct="1"/>
            <a:r>
              <a:rPr lang="it-IT" b="1" dirty="0" smtClean="0">
                <a:latin typeface="Arial" charset="0"/>
                <a:ea typeface="ヒラギノ角ゴ ProN W6" charset="0"/>
                <a:cs typeface="ヒラギノ角ゴ ProN W6" charset="0"/>
              </a:rPr>
              <a:t>Esempi</a:t>
            </a:r>
          </a:p>
          <a:p>
            <a:pPr marL="338138" indent="-338138" eaLnBrk="1" hangingPunct="1"/>
            <a:r>
              <a:rPr lang="it-IT" dirty="0" smtClean="0">
                <a:latin typeface="Arial" charset="0"/>
                <a:ea typeface="ヒラギノ角ゴ ProN W6" charset="0"/>
                <a:cs typeface="ヒラギノ角ゴ ProN W6" charset="0"/>
              </a:rPr>
              <a:t>	Urp di ufficio ma anche Urp di Palazzo, non solo per orientamento ma anche distribuzione di modulistica, ecc. (cfr. </a:t>
            </a:r>
            <a:r>
              <a:rPr lang="it-IT" dirty="0" err="1" smtClean="0">
                <a:latin typeface="Arial" charset="0"/>
                <a:ea typeface="ヒラギノ角ゴ ProN W6" charset="0"/>
                <a:cs typeface="ヒラギノ角ゴ ProN W6" charset="0"/>
              </a:rPr>
              <a:t>Trib</a:t>
            </a:r>
            <a:r>
              <a:rPr lang="it-IT" dirty="0" smtClean="0">
                <a:latin typeface="Arial" charset="0"/>
                <a:ea typeface="ヒラギノ角ゴ ProN W6" charset="0"/>
                <a:cs typeface="ヒラギノ角ゴ ProN W6" charset="0"/>
              </a:rPr>
              <a:t>. Brescia, Palazzo di giustizia di Milano, ecc.) e interazione con back office via intranet (es: richieste di colloquio)</a:t>
            </a:r>
          </a:p>
          <a:p>
            <a:pPr marL="338138" indent="-338138" eaLnBrk="1" hangingPunct="1"/>
            <a:r>
              <a:rPr lang="it-IT" dirty="0">
                <a:latin typeface="Arial" charset="0"/>
                <a:ea typeface="ヒラギノ角ゴ ProN W6" charset="0"/>
                <a:cs typeface="ヒラギノ角ゴ ProN W6" charset="0"/>
              </a:rPr>
              <a:t>	</a:t>
            </a:r>
            <a:r>
              <a:rPr lang="it-IT" dirty="0" smtClean="0">
                <a:latin typeface="Arial" charset="0"/>
                <a:ea typeface="ヒラギノ角ゴ ProN W6" charset="0"/>
                <a:cs typeface="ヒラギノ角ゴ ProN W6" charset="0"/>
              </a:rPr>
              <a:t>Sportelli polifunzionali (es. </a:t>
            </a:r>
            <a:r>
              <a:rPr lang="it-IT" dirty="0" err="1" smtClean="0">
                <a:latin typeface="Arial" charset="0"/>
                <a:ea typeface="ヒラギノ角ゴ ProN W6" charset="0"/>
                <a:cs typeface="ヒラギノ角ゴ ProN W6" charset="0"/>
              </a:rPr>
              <a:t>Proc</a:t>
            </a:r>
            <a:r>
              <a:rPr lang="it-IT" dirty="0" smtClean="0">
                <a:latin typeface="Arial" charset="0"/>
                <a:ea typeface="ヒラギノ角ゴ ProN W6" charset="0"/>
                <a:cs typeface="ヒラギノ角ゴ ProN W6" charset="0"/>
              </a:rPr>
              <a:t>. Palermo) </a:t>
            </a:r>
          </a:p>
          <a:p>
            <a:pPr marL="338138" indent="-338138" eaLnBrk="1" hangingPunct="1"/>
            <a:r>
              <a:rPr lang="it-IT" dirty="0">
                <a:latin typeface="Arial" charset="0"/>
                <a:ea typeface="ヒラギノ角ゴ ProN W6" charset="0"/>
                <a:cs typeface="ヒラギノ角ゴ ProN W6" charset="0"/>
              </a:rPr>
              <a:t>	</a:t>
            </a:r>
            <a:r>
              <a:rPr lang="it-IT" dirty="0" smtClean="0">
                <a:latin typeface="Arial" charset="0"/>
                <a:ea typeface="ヒラギノ角ゴ ProN W6" charset="0"/>
                <a:cs typeface="ヒラギノ角ゴ ProN W6" charset="0"/>
              </a:rPr>
              <a:t>Ottimizzazione gestione testimoni</a:t>
            </a:r>
          </a:p>
          <a:p>
            <a:pPr marL="338138" indent="-338138" eaLnBrk="1" hangingPunct="1"/>
            <a:r>
              <a:rPr lang="it-IT" dirty="0">
                <a:latin typeface="Arial" charset="0"/>
                <a:ea typeface="ヒラギノ角ゴ ProN W6" charset="0"/>
                <a:cs typeface="ヒラギノ角ゴ ProN W6" charset="0"/>
              </a:rPr>
              <a:t>	</a:t>
            </a:r>
            <a:r>
              <a:rPr lang="it-IT" dirty="0" smtClean="0">
                <a:latin typeface="Arial" charset="0"/>
                <a:ea typeface="ヒラギノ角ゴ ProN W6" charset="0"/>
                <a:cs typeface="ヒラギノ角ゴ ProN W6" charset="0"/>
              </a:rPr>
              <a:t>Siti web con download possibile </a:t>
            </a:r>
          </a:p>
          <a:p>
            <a:pPr marL="338138" indent="-338138" eaLnBrk="1" hangingPunct="1"/>
            <a:r>
              <a:rPr lang="it-IT" dirty="0">
                <a:latin typeface="Arial" charset="0"/>
                <a:ea typeface="ヒラギノ角ゴ ProN W6" charset="0"/>
                <a:cs typeface="ヒラギノ角ゴ ProN W6" charset="0"/>
              </a:rPr>
              <a:t>	</a:t>
            </a:r>
            <a:r>
              <a:rPr lang="it-IT" dirty="0" smtClean="0">
                <a:latin typeface="Arial" charset="0"/>
                <a:ea typeface="ヒラギノ角ゴ ProN W6" charset="0"/>
                <a:cs typeface="ヒラギノ角ゴ ProN W6" charset="0"/>
              </a:rPr>
              <a:t>Accessibilità multicanale </a:t>
            </a:r>
            <a:endParaRPr lang="en-US" dirty="0">
              <a:latin typeface="Arial" charset="0"/>
              <a:ea typeface="ヒラギノ角ゴ ProN W6" charset="0"/>
              <a:cs typeface="ヒラギノ角ゴ ProN W6" charset="0"/>
            </a:endParaRPr>
          </a:p>
          <a:p>
            <a:pPr marL="338138" indent="-338138" eaLnBrk="1" hangingPunct="1"/>
            <a:endParaRPr lang="en-US" sz="1200" b="1" dirty="0">
              <a:solidFill>
                <a:schemeClr val="tx1"/>
              </a:solidFill>
              <a:latin typeface="Times" charset="0"/>
              <a:ea typeface="ヒラギノ明朝 ProN W3" charset="0"/>
              <a:cs typeface="ヒラギノ明朝 ProN W3" charset="0"/>
              <a:sym typeface="Time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417244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Segnaposto numero diapositiva 3"/>
          <p:cNvSpPr>
            <a:spLocks noGrp="1"/>
          </p:cNvSpPr>
          <p:nvPr>
            <p:ph type="sldNum" sz="quarter" idx="10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rgbClr val="000000"/>
                </a:solidFill>
                <a:latin typeface="Times New Roman" charset="0"/>
                <a:ea typeface="ヒラギノ明朝 ProN W3" charset="0"/>
                <a:cs typeface="ヒラギノ明朝 ProN W3" charset="0"/>
                <a:sym typeface="Times New Roman" charset="0"/>
              </a:defRPr>
            </a:lvl1pPr>
            <a:lvl2pPr marL="742950" indent="-285750" eaLnBrk="0" hangingPunct="0">
              <a:defRPr sz="2400">
                <a:solidFill>
                  <a:srgbClr val="000000"/>
                </a:solidFill>
                <a:latin typeface="Times New Roman" charset="0"/>
                <a:ea typeface="ヒラギノ明朝 ProN W3" charset="0"/>
                <a:cs typeface="ヒラギノ明朝 ProN W3" charset="0"/>
                <a:sym typeface="Times New Roman" charset="0"/>
              </a:defRPr>
            </a:lvl2pPr>
            <a:lvl3pPr marL="1143000" indent="-228600" eaLnBrk="0" hangingPunct="0">
              <a:defRPr sz="2400">
                <a:solidFill>
                  <a:srgbClr val="000000"/>
                </a:solidFill>
                <a:latin typeface="Times New Roman" charset="0"/>
                <a:ea typeface="ヒラギノ明朝 ProN W3" charset="0"/>
                <a:cs typeface="ヒラギノ明朝 ProN W3" charset="0"/>
                <a:sym typeface="Times New Roman" charset="0"/>
              </a:defRPr>
            </a:lvl3pPr>
            <a:lvl4pPr marL="1600200" indent="-228600" eaLnBrk="0" hangingPunct="0">
              <a:defRPr sz="2400">
                <a:solidFill>
                  <a:srgbClr val="000000"/>
                </a:solidFill>
                <a:latin typeface="Times New Roman" charset="0"/>
                <a:ea typeface="ヒラギノ明朝 ProN W3" charset="0"/>
                <a:cs typeface="ヒラギノ明朝 ProN W3" charset="0"/>
                <a:sym typeface="Times New Roman" charset="0"/>
              </a:defRPr>
            </a:lvl4pPr>
            <a:lvl5pPr marL="2057400" indent="-228600" eaLnBrk="0" hangingPunct="0">
              <a:defRPr sz="2400">
                <a:solidFill>
                  <a:srgbClr val="000000"/>
                </a:solidFill>
                <a:latin typeface="Times New Roman" charset="0"/>
                <a:ea typeface="ヒラギノ明朝 ProN W3" charset="0"/>
                <a:cs typeface="ヒラギノ明朝 ProN W3" charset="0"/>
                <a:sym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0"/>
                <a:cs typeface="ヒラギノ明朝 ProN W3" charset="0"/>
                <a:sym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0"/>
                <a:cs typeface="ヒラギノ明朝 ProN W3" charset="0"/>
                <a:sym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0"/>
                <a:cs typeface="ヒラギノ明朝 ProN W3" charset="0"/>
                <a:sym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0"/>
                <a:cs typeface="ヒラギノ明朝 ProN W3" charset="0"/>
                <a:sym typeface="Times New Roman" charset="0"/>
              </a:defRPr>
            </a:lvl9pPr>
          </a:lstStyle>
          <a:p>
            <a:pPr eaLnBrk="1" hangingPunct="1"/>
            <a:fld id="{4B8CF60E-69C4-9048-AEEB-0FC337313D5D}" type="slidenum">
              <a:rPr lang="en-US" sz="1600">
                <a:solidFill>
                  <a:srgbClr val="FF9900"/>
                </a:solidFill>
                <a:latin typeface="Arial" charset="0"/>
                <a:cs typeface="Arial" charset="0"/>
                <a:sym typeface="Arial" charset="0"/>
              </a:rPr>
              <a:pPr eaLnBrk="1" hangingPunct="1"/>
              <a:t>9</a:t>
            </a:fld>
            <a:endParaRPr lang="en-US" sz="1600">
              <a:solidFill>
                <a:srgbClr val="FF9900"/>
              </a:solidFill>
              <a:latin typeface="Arial" charset="0"/>
              <a:cs typeface="Arial" charset="0"/>
              <a:sym typeface="Arial" charset="0"/>
            </a:endParaRPr>
          </a:p>
        </p:txBody>
      </p:sp>
      <p:pic>
        <p:nvPicPr>
          <p:cNvPr id="17410" name="Picture 1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577013"/>
            <a:ext cx="9144000" cy="280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17411" name="Picture 2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5888"/>
            <a:ext cx="9144000" cy="858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17412" name="Rectangle 3"/>
          <p:cNvSpPr>
            <a:spLocks/>
          </p:cNvSpPr>
          <p:nvPr/>
        </p:nvSpPr>
        <p:spPr bwMode="auto">
          <a:xfrm>
            <a:off x="228600" y="6569075"/>
            <a:ext cx="45085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39200" bIns="0"/>
          <a:lstStyle/>
          <a:p>
            <a:pPr marL="38100" algn="r">
              <a:spcBef>
                <a:spcPts val="750"/>
              </a:spcBef>
              <a:tabLst>
                <a:tab pos="38100" algn="l"/>
                <a:tab pos="952500" algn="l"/>
                <a:tab pos="1866900" algn="l"/>
                <a:tab pos="2781300" algn="l"/>
                <a:tab pos="3695700" algn="l"/>
                <a:tab pos="4610100" algn="l"/>
                <a:tab pos="5524500" algn="l"/>
                <a:tab pos="6438900" algn="l"/>
                <a:tab pos="7353300" algn="l"/>
                <a:tab pos="8267700" algn="l"/>
                <a:tab pos="9182100" algn="l"/>
                <a:tab pos="10096500" algn="l"/>
                <a:tab pos="10363200" algn="l"/>
                <a:tab pos="10820400" algn="l"/>
              </a:tabLst>
            </a:pPr>
            <a:r>
              <a:rPr lang="en-US" sz="1200" b="1">
                <a:solidFill>
                  <a:srgbClr val="003F6E"/>
                </a:solidFill>
                <a:latin typeface="Arial" charset="0"/>
                <a:sym typeface="Arial" charset="0"/>
              </a:rPr>
              <a:t>		Giancarlo Vecchi</a:t>
            </a:r>
          </a:p>
        </p:txBody>
      </p:sp>
      <p:pic>
        <p:nvPicPr>
          <p:cNvPr id="17413" name="Picture 4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5113" y="188913"/>
            <a:ext cx="111125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17414" name="Rectangle 5"/>
          <p:cNvSpPr>
            <a:spLocks noGrp="1" noChangeArrowheads="1"/>
          </p:cNvSpPr>
          <p:nvPr>
            <p:ph type="title"/>
          </p:nvPr>
        </p:nvSpPr>
        <p:spPr>
          <a:xfrm>
            <a:off x="719138" y="115888"/>
            <a:ext cx="7016750" cy="649287"/>
          </a:xfrm>
        </p:spPr>
        <p:txBody>
          <a:bodyPr/>
          <a:lstStyle/>
          <a:p>
            <a:pPr eaLnBrk="1" hangingPunct="1"/>
            <a:r>
              <a:rPr lang="en-US" dirty="0">
                <a:latin typeface="Arial" charset="0"/>
                <a:ea typeface="ヒラギノ角ゴ ProN W6" charset="0"/>
                <a:cs typeface="ヒラギノ角ゴ ProN W6" charset="0"/>
              </a:rPr>
              <a:t>TIPI DI INTERVENTI</a:t>
            </a:r>
            <a:r>
              <a:rPr lang="en-US" dirty="0" smtClean="0">
                <a:latin typeface="Arial" charset="0"/>
                <a:ea typeface="ヒラギノ角ゴ ProN W6" charset="0"/>
                <a:cs typeface="ヒラギノ角ゴ ProN W6" charset="0"/>
              </a:rPr>
              <a:t>/</a:t>
            </a:r>
            <a:r>
              <a:rPr lang="en-US" dirty="0">
                <a:latin typeface="Arial" charset="0"/>
                <a:ea typeface="ヒラギノ角ゴ ProN W6" charset="0"/>
                <a:cs typeface="ヒラギノ角ゴ ProN W6" charset="0"/>
              </a:rPr>
              <a:t>5</a:t>
            </a:r>
            <a:r>
              <a:rPr lang="en-US" dirty="0" smtClean="0">
                <a:latin typeface="Arial" charset="0"/>
                <a:ea typeface="ヒラギノ角ゴ ProN W6" charset="0"/>
                <a:cs typeface="ヒラギノ角ゴ ProN W6" charset="0"/>
              </a:rPr>
              <a:t> </a:t>
            </a:r>
            <a:endParaRPr lang="en-US" dirty="0">
              <a:latin typeface="Arial" charset="0"/>
              <a:ea typeface="ヒラギノ角ゴ ProN W6" charset="0"/>
              <a:cs typeface="ヒラギノ角ゴ ProN W6" charset="0"/>
            </a:endParaRPr>
          </a:p>
        </p:txBody>
      </p:sp>
      <p:sp>
        <p:nvSpPr>
          <p:cNvPr id="17415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179512" y="1052736"/>
            <a:ext cx="8712968" cy="5400600"/>
          </a:xfrm>
        </p:spPr>
        <p:txBody>
          <a:bodyPr/>
          <a:lstStyle/>
          <a:p>
            <a:pPr marL="338138" indent="-338138" eaLnBrk="1" hangingPunct="1"/>
            <a:r>
              <a:rPr lang="en-US" b="1" dirty="0">
                <a:latin typeface="Arial" charset="0"/>
                <a:ea typeface="ヒラギノ角ゴ ProN W3" charset="0"/>
                <a:cs typeface="ヒラギノ角ゴ ProN W3" charset="0"/>
              </a:rPr>
              <a:t>5</a:t>
            </a:r>
            <a:r>
              <a:rPr lang="en-US" b="1" dirty="0" smtClean="0">
                <a:latin typeface="Arial" charset="0"/>
                <a:ea typeface="ヒラギノ角ゴ ProN W3" charset="0"/>
                <a:cs typeface="ヒラギノ角ゴ ProN W3" charset="0"/>
              </a:rPr>
              <a:t>. </a:t>
            </a:r>
            <a:r>
              <a:rPr lang="it-IT" dirty="0"/>
              <a:t>Sviluppo delle infrastrutture informativo/informatiche e dei sistemi informativi a supporto della qualità dei processi di lavoro </a:t>
            </a:r>
            <a:endParaRPr lang="it-IT" dirty="0" smtClean="0"/>
          </a:p>
          <a:p>
            <a:pPr marL="338138" indent="-338138" eaLnBrk="1" hangingPunct="1"/>
            <a:endParaRPr lang="it-IT" b="1" dirty="0">
              <a:latin typeface="Arial" charset="0"/>
              <a:ea typeface="ヒラギノ角ゴ ProN W6" charset="0"/>
              <a:cs typeface="ヒラギノ角ゴ ProN W6" charset="0"/>
            </a:endParaRPr>
          </a:p>
          <a:p>
            <a:pPr marL="338138" indent="-338138" eaLnBrk="1" hangingPunct="1"/>
            <a:r>
              <a:rPr lang="it-IT" b="1" dirty="0" smtClean="0">
                <a:latin typeface="Arial" charset="0"/>
                <a:ea typeface="ヒラギノ角ゴ ProN W6" charset="0"/>
                <a:cs typeface="ヒラギノ角ゴ ProN W6" charset="0"/>
              </a:rPr>
              <a:t>Esempi</a:t>
            </a:r>
          </a:p>
          <a:p>
            <a:pPr marL="338138" indent="-338138" eaLnBrk="1" hangingPunct="1"/>
            <a:r>
              <a:rPr lang="it-IT" dirty="0">
                <a:latin typeface="Arial" charset="0"/>
                <a:ea typeface="ヒラギノ角ゴ ProN W6" charset="0"/>
                <a:cs typeface="ヒラギノ角ゴ ProN W6" charset="0"/>
              </a:rPr>
              <a:t>	</a:t>
            </a:r>
            <a:r>
              <a:rPr lang="it-IT" dirty="0" smtClean="0">
                <a:latin typeface="Arial" charset="0"/>
                <a:ea typeface="ヒラギノ角ゴ ProN W6" charset="0"/>
                <a:cs typeface="ヒラギノ角ゴ ProN W6" charset="0"/>
              </a:rPr>
              <a:t>Vari applicativi messi a punto e ottimizzazione </a:t>
            </a:r>
            <a:r>
              <a:rPr lang="it-IT" dirty="0" err="1" smtClean="0">
                <a:latin typeface="Arial" charset="0"/>
                <a:ea typeface="ヒラギノ角ゴ ProN W6" charset="0"/>
                <a:cs typeface="ヒラギノ角ゴ ProN W6" charset="0"/>
              </a:rPr>
              <a:t>sw</a:t>
            </a:r>
            <a:r>
              <a:rPr lang="it-IT" dirty="0" smtClean="0">
                <a:latin typeface="Arial" charset="0"/>
                <a:ea typeface="ヒラギノ角ゴ ProN W6" charset="0"/>
                <a:cs typeface="ヒラギノ角ゴ ProN W6" charset="0"/>
              </a:rPr>
              <a:t> ministeriali esistenti (es Rege2, </a:t>
            </a:r>
            <a:r>
              <a:rPr lang="it-IT" dirty="0" err="1" smtClean="0">
                <a:latin typeface="Arial" charset="0"/>
                <a:ea typeface="ヒラギノ角ゴ ProN W6" charset="0"/>
                <a:cs typeface="ヒラギノ角ゴ ProN W6" charset="0"/>
              </a:rPr>
              <a:t>Sicp</a:t>
            </a:r>
            <a:r>
              <a:rPr lang="it-IT" dirty="0" smtClean="0">
                <a:latin typeface="Arial" charset="0"/>
                <a:ea typeface="ヒラギノ角ゴ ProN W6" charset="0"/>
                <a:cs typeface="ヒラギノ角ゴ ProN W6" charset="0"/>
              </a:rPr>
              <a:t>, </a:t>
            </a:r>
            <a:r>
              <a:rPr lang="it-IT" dirty="0" err="1" smtClean="0">
                <a:latin typeface="Arial" charset="0"/>
                <a:ea typeface="ヒラギノ角ゴ ProN W6" charset="0"/>
                <a:cs typeface="ヒラギノ角ゴ ProN W6" charset="0"/>
              </a:rPr>
              <a:t>Siamm</a:t>
            </a:r>
            <a:r>
              <a:rPr lang="it-IT" dirty="0" smtClean="0">
                <a:latin typeface="Arial" charset="0"/>
                <a:ea typeface="ヒラギノ角ゴ ProN W6" charset="0"/>
                <a:cs typeface="ヒラギノ角ゴ ProN W6" charset="0"/>
              </a:rPr>
              <a:t>, Ndr2, ecc.)</a:t>
            </a:r>
          </a:p>
          <a:p>
            <a:pPr marL="338138" indent="-338138" eaLnBrk="1" hangingPunct="1"/>
            <a:r>
              <a:rPr lang="it-IT" dirty="0">
                <a:latin typeface="Arial" charset="0"/>
                <a:ea typeface="ヒラギノ角ゴ ProN W6" charset="0"/>
                <a:cs typeface="ヒラギノ角ゴ ProN W6" charset="0"/>
              </a:rPr>
              <a:t>	E</a:t>
            </a:r>
            <a:r>
              <a:rPr lang="it-IT" dirty="0" smtClean="0">
                <a:latin typeface="Arial" charset="0"/>
                <a:ea typeface="ヒラギノ角ゴ ProN W6" charset="0"/>
                <a:cs typeface="ヒラギノ角ゴ ProN W6" charset="0"/>
              </a:rPr>
              <a:t>ffetti sia sull’efficienza amministrativa che sull’attività giurisdizionale in  termini di: riduzione errori, miglioramento archiviazione fascicoli, utilizzo degli archivi informatizzati come base per analisi e ricerca di casi, arrivo al magistrato di fascicoli completi</a:t>
            </a:r>
          </a:p>
          <a:p>
            <a:pPr marL="338138" indent="-338138" eaLnBrk="1" hangingPunct="1"/>
            <a:r>
              <a:rPr lang="it-IT" dirty="0">
                <a:latin typeface="Arial" charset="0"/>
                <a:ea typeface="ヒラギノ角ゴ ProN W6" charset="0"/>
                <a:cs typeface="ヒラギノ角ゴ ProN W6" charset="0"/>
              </a:rPr>
              <a:t>	</a:t>
            </a:r>
            <a:endParaRPr lang="en-US" dirty="0">
              <a:latin typeface="Arial" charset="0"/>
              <a:ea typeface="ヒラギノ角ゴ ProN W6" charset="0"/>
              <a:cs typeface="ヒラギノ角ゴ ProN W6" charset="0"/>
            </a:endParaRPr>
          </a:p>
          <a:p>
            <a:pPr marL="338138" indent="-338138" eaLnBrk="1" hangingPunct="1"/>
            <a:endParaRPr lang="en-US" sz="1200" b="1" dirty="0">
              <a:solidFill>
                <a:schemeClr val="tx1"/>
              </a:solidFill>
              <a:latin typeface="Times" charset="0"/>
              <a:ea typeface="ヒラギノ明朝 ProN W3" charset="0"/>
              <a:cs typeface="ヒラギノ明朝 ProN W3" charset="0"/>
              <a:sym typeface="Time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417244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truttura predefinit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B8FF"/>
      </a:accent1>
      <a:accent2>
        <a:srgbClr val="333399"/>
      </a:accent2>
      <a:accent3>
        <a:srgbClr val="FFFFFF"/>
      </a:accent3>
      <a:accent4>
        <a:srgbClr val="000000"/>
      </a:accent4>
      <a:accent5>
        <a:srgbClr val="AAD8FF"/>
      </a:accent5>
      <a:accent6>
        <a:srgbClr val="2D2D8A"/>
      </a:accent6>
      <a:hlink>
        <a:srgbClr val="009999"/>
      </a:hlink>
      <a:folHlink>
        <a:srgbClr val="99CC00"/>
      </a:folHlink>
    </a:clrScheme>
    <a:fontScheme name="Struttura predefinita">
      <a:majorFont>
        <a:latin typeface="Arial"/>
        <a:ea typeface="ヒラギノ角ゴ ProN W6"/>
        <a:cs typeface="ヒラギノ角ゴ ProN W6"/>
      </a:majorFont>
      <a:minorFont>
        <a:latin typeface="Arial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Times New Roman" charset="0"/>
            <a:ea typeface="ヒラギノ明朝 ProN W3" charset="-128"/>
            <a:cs typeface="ヒラギノ明朝 ProN W3" charset="-128"/>
            <a:sym typeface="Times New Roman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Times New Roman" charset="0"/>
            <a:ea typeface="ヒラギノ明朝 ProN W3" charset="-128"/>
            <a:cs typeface="ヒラギノ明朝 ProN W3" charset="-128"/>
            <a:sym typeface="Times New Roman" charset="0"/>
          </a:defRPr>
        </a:defPPr>
      </a:lstStyle>
    </a:lnDef>
  </a:objectDefaults>
  <a:extraClrSchemeLst>
    <a:extraClrScheme>
      <a:clrScheme name="Struttura predefinita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Struttura predefinit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B8FF"/>
      </a:accent1>
      <a:accent2>
        <a:srgbClr val="333399"/>
      </a:accent2>
      <a:accent3>
        <a:srgbClr val="FFFFFF"/>
      </a:accent3>
      <a:accent4>
        <a:srgbClr val="000000"/>
      </a:accent4>
      <a:accent5>
        <a:srgbClr val="AAD8FF"/>
      </a:accent5>
      <a:accent6>
        <a:srgbClr val="2D2D8A"/>
      </a:accent6>
      <a:hlink>
        <a:srgbClr val="009999"/>
      </a:hlink>
      <a:folHlink>
        <a:srgbClr val="99CC00"/>
      </a:folHlink>
    </a:clrScheme>
    <a:fontScheme name="Struttura predefinita">
      <a:majorFont>
        <a:latin typeface="Arial"/>
        <a:ea typeface="ヒラギノ角ゴ ProN W6"/>
        <a:cs typeface="ヒラギノ角ゴ ProN W6"/>
      </a:majorFont>
      <a:minorFont>
        <a:latin typeface="Arial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Times New Roman" charset="0"/>
            <a:ea typeface="ヒラギノ明朝 ProN W3" charset="-128"/>
            <a:cs typeface="ヒラギノ明朝 ProN W3" charset="-128"/>
            <a:sym typeface="Times New Roman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Times New Roman" charset="0"/>
            <a:ea typeface="ヒラギノ明朝 ProN W3" charset="-128"/>
            <a:cs typeface="ヒラギノ明朝 ProN W3" charset="-128"/>
            <a:sym typeface="Times New Roman" charset="0"/>
          </a:defRPr>
        </a:defPPr>
      </a:lstStyle>
    </a:lnDef>
  </a:objectDefaults>
  <a:extraClrSchemeLst>
    <a:extraClrScheme>
      <a:clrScheme name="Struttura predefinita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Struttura predefinita - No Graphics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B8FF"/>
      </a:accent1>
      <a:accent2>
        <a:srgbClr val="333399"/>
      </a:accent2>
      <a:accent3>
        <a:srgbClr val="FFFFFF"/>
      </a:accent3>
      <a:accent4>
        <a:srgbClr val="000000"/>
      </a:accent4>
      <a:accent5>
        <a:srgbClr val="AAD8FF"/>
      </a:accent5>
      <a:accent6>
        <a:srgbClr val="2D2D8A"/>
      </a:accent6>
      <a:hlink>
        <a:srgbClr val="009999"/>
      </a:hlink>
      <a:folHlink>
        <a:srgbClr val="99CC00"/>
      </a:folHlink>
    </a:clrScheme>
    <a:fontScheme name="Struttura predefinita - No Graphics">
      <a:majorFont>
        <a:latin typeface="Arial"/>
        <a:ea typeface="ヒラギノ角ゴ ProN W6"/>
        <a:cs typeface="ヒラギノ角ゴ ProN W6"/>
      </a:majorFont>
      <a:minorFont>
        <a:latin typeface="Arial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Times New Roman" charset="0"/>
            <a:ea typeface="ヒラギノ明朝 ProN W3" charset="-128"/>
            <a:cs typeface="ヒラギノ明朝 ProN W3" charset="-128"/>
            <a:sym typeface="Times New Roman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Times New Roman" charset="0"/>
            <a:ea typeface="ヒラギノ明朝 ProN W3" charset="-128"/>
            <a:cs typeface="ヒラギノ明朝 ProN W3" charset="-128"/>
            <a:sym typeface="Times New Roman" charset="0"/>
          </a:defRPr>
        </a:defPPr>
      </a:lstStyle>
    </a:lnDef>
  </a:objectDefaults>
  <a:extraClrSchemeLst>
    <a:extraClrScheme>
      <a:clrScheme name="Struttura predefinita - No Graphic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2357</TotalTime>
  <Pages>0</Pages>
  <Words>1201</Words>
  <Characters>0</Characters>
  <Application>Microsoft Office PowerPoint</Application>
  <PresentationFormat>Presentazione su schermo (4:3)</PresentationFormat>
  <Lines>0</Lines>
  <Paragraphs>340</Paragraphs>
  <Slides>27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3</vt:i4>
      </vt:variant>
      <vt:variant>
        <vt:lpstr>Titoli diapositive</vt:lpstr>
      </vt:variant>
      <vt:variant>
        <vt:i4>27</vt:i4>
      </vt:variant>
    </vt:vector>
  </HeadingPairs>
  <TitlesOfParts>
    <vt:vector size="30" baseType="lpstr">
      <vt:lpstr>Struttura predefinita</vt:lpstr>
      <vt:lpstr>1_Struttura predefinita</vt:lpstr>
      <vt:lpstr>Struttura predefinita - No Graphics</vt:lpstr>
      <vt:lpstr>Presentazione standard di PowerPoint</vt:lpstr>
      <vt:lpstr>Premessa </vt:lpstr>
      <vt:lpstr>1. IL PROGETTO DIFFUSIONE DELLE BEST PRACTICES NEGLI UFFICI GIUDIZIARI ITALIANI </vt:lpstr>
      <vt:lpstr>1.</vt:lpstr>
      <vt:lpstr>TIPI DI INTERVENTI/1</vt:lpstr>
      <vt:lpstr>TIPI DI INTERVENTI/2 </vt:lpstr>
      <vt:lpstr>TIPI DI INTERVENTI/3 </vt:lpstr>
      <vt:lpstr>TIPI DI INTERVENTI/4  </vt:lpstr>
      <vt:lpstr>TIPI DI INTERVENTI/5 </vt:lpstr>
      <vt:lpstr>TIPI DI INTERVENTI/6 </vt:lpstr>
      <vt:lpstr>TIPI DI INTERVENTI/7 </vt:lpstr>
      <vt:lpstr>TIPI DI INTERVENTI/8 </vt:lpstr>
      <vt:lpstr>PUNTI DI FORZA </vt:lpstr>
      <vt:lpstr>FATTORI DI DEBOLEZZA/1 </vt:lpstr>
      <vt:lpstr>FATTORI DI DEBOLEZZA/2 </vt:lpstr>
      <vt:lpstr>IL FUTURO</vt:lpstr>
      <vt:lpstr>IL FUTURO/2</vt:lpstr>
      <vt:lpstr>Presentazione standard di PowerPoint</vt:lpstr>
      <vt:lpstr>CARATTERISTICHE </vt:lpstr>
      <vt:lpstr>SITUAZIONE ATTUALE </vt:lpstr>
      <vt:lpstr>UFFICI COINVOLTI PER TIPO </vt:lpstr>
      <vt:lpstr>STATO DI AVANZAMENTO 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di PowerPoint</dc:title>
  <dc:creator>simon</dc:creator>
  <cp:lastModifiedBy>Raffaele Mea</cp:lastModifiedBy>
  <cp:revision>514</cp:revision>
  <dcterms:created xsi:type="dcterms:W3CDTF">2010-10-20T18:34:45Z</dcterms:created>
  <dcterms:modified xsi:type="dcterms:W3CDTF">2014-12-22T08:34:59Z</dcterms:modified>
</cp:coreProperties>
</file>